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74" r:id="rId3"/>
    <p:sldId id="275" r:id="rId4"/>
    <p:sldId id="289" r:id="rId5"/>
    <p:sldId id="298" r:id="rId6"/>
    <p:sldId id="280" r:id="rId7"/>
    <p:sldId id="291" r:id="rId8"/>
    <p:sldId id="292" r:id="rId9"/>
    <p:sldId id="279" r:id="rId10"/>
    <p:sldId id="281" r:id="rId11"/>
    <p:sldId id="290" r:id="rId12"/>
    <p:sldId id="293" r:id="rId13"/>
    <p:sldId id="294" r:id="rId14"/>
    <p:sldId id="295" r:id="rId15"/>
    <p:sldId id="296" r:id="rId16"/>
    <p:sldId id="297" r:id="rId17"/>
    <p:sldId id="300" r:id="rId18"/>
    <p:sldId id="287" r:id="rId19"/>
    <p:sldId id="286" r:id="rId20"/>
    <p:sldId id="288" r:id="rId21"/>
    <p:sldId id="282" r:id="rId22"/>
    <p:sldId id="299" r:id="rId23"/>
    <p:sldId id="273" r:id="rId24"/>
    <p:sldId id="26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33B2C5-4D0B-409E-958C-D8BAE2656926}" v="106" dt="2021-05-04T10:32:32.9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21" autoAdjust="0"/>
    <p:restoredTop sz="70971" autoAdjust="0"/>
  </p:normalViewPr>
  <p:slideViewPr>
    <p:cSldViewPr snapToGrid="0">
      <p:cViewPr varScale="1">
        <p:scale>
          <a:sx n="115" d="100"/>
          <a:sy n="115" d="100"/>
        </p:scale>
        <p:origin x="594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ding, Kiernan J W" userId="e53bf474-d252-4304-bbb8-f7f56de1b320" providerId="ADAL" clId="{521560EB-8C96-4D57-9142-6AA21D5059E8}"/>
    <pc:docChg chg="undo custSel addSld delSld modSld sldOrd">
      <pc:chgData name="Harding, Kiernan J W" userId="e53bf474-d252-4304-bbb8-f7f56de1b320" providerId="ADAL" clId="{521560EB-8C96-4D57-9142-6AA21D5059E8}" dt="2021-05-03T21:17:18.863" v="2879" actId="14100"/>
      <pc:docMkLst>
        <pc:docMk/>
      </pc:docMkLst>
      <pc:sldChg chg="modSp mod">
        <pc:chgData name="Harding, Kiernan J W" userId="e53bf474-d252-4304-bbb8-f7f56de1b320" providerId="ADAL" clId="{521560EB-8C96-4D57-9142-6AA21D5059E8}" dt="2021-05-01T17:06:50.110" v="1522" actId="20577"/>
        <pc:sldMkLst>
          <pc:docMk/>
          <pc:sldMk cId="1934371188" sldId="265"/>
        </pc:sldMkLst>
        <pc:spChg chg="mod">
          <ac:chgData name="Harding, Kiernan J W" userId="e53bf474-d252-4304-bbb8-f7f56de1b320" providerId="ADAL" clId="{521560EB-8C96-4D57-9142-6AA21D5059E8}" dt="2021-05-01T16:17:15.286" v="1009" actId="14100"/>
          <ac:spMkLst>
            <pc:docMk/>
            <pc:sldMk cId="1934371188" sldId="265"/>
            <ac:spMk id="6" creationId="{C546C7E2-6D82-4CCE-B748-DEE424A2C380}"/>
          </ac:spMkLst>
        </pc:spChg>
        <pc:spChg chg="mod">
          <ac:chgData name="Harding, Kiernan J W" userId="e53bf474-d252-4304-bbb8-f7f56de1b320" providerId="ADAL" clId="{521560EB-8C96-4D57-9142-6AA21D5059E8}" dt="2021-05-01T17:06:50.110" v="1522" actId="20577"/>
          <ac:spMkLst>
            <pc:docMk/>
            <pc:sldMk cId="1934371188" sldId="265"/>
            <ac:spMk id="7" creationId="{EAE91E2E-51D3-4332-AA3E-4BFF63E395AA}"/>
          </ac:spMkLst>
        </pc:spChg>
      </pc:sldChg>
      <pc:sldChg chg="modSp mod">
        <pc:chgData name="Harding, Kiernan J W" userId="e53bf474-d252-4304-bbb8-f7f56de1b320" providerId="ADAL" clId="{521560EB-8C96-4D57-9142-6AA21D5059E8}" dt="2021-05-01T17:04:44.548" v="1506" actId="114"/>
        <pc:sldMkLst>
          <pc:docMk/>
          <pc:sldMk cId="16419529" sldId="274"/>
        </pc:sldMkLst>
        <pc:spChg chg="mod">
          <ac:chgData name="Harding, Kiernan J W" userId="e53bf474-d252-4304-bbb8-f7f56de1b320" providerId="ADAL" clId="{521560EB-8C96-4D57-9142-6AA21D5059E8}" dt="2021-05-01T17:04:44.548" v="1506" actId="114"/>
          <ac:spMkLst>
            <pc:docMk/>
            <pc:sldMk cId="16419529" sldId="274"/>
            <ac:spMk id="4" creationId="{1595BEA3-600B-4A45-A8C5-D93A0461F0C6}"/>
          </ac:spMkLst>
        </pc:spChg>
        <pc:spChg chg="mod">
          <ac:chgData name="Harding, Kiernan J W" userId="e53bf474-d252-4304-bbb8-f7f56de1b320" providerId="ADAL" clId="{521560EB-8C96-4D57-9142-6AA21D5059E8}" dt="2021-05-01T13:55:59.656" v="552" actId="20577"/>
          <ac:spMkLst>
            <pc:docMk/>
            <pc:sldMk cId="16419529" sldId="274"/>
            <ac:spMk id="6" creationId="{C546C7E2-6D82-4CCE-B748-DEE424A2C380}"/>
          </ac:spMkLst>
        </pc:spChg>
        <pc:picChg chg="mod">
          <ac:chgData name="Harding, Kiernan J W" userId="e53bf474-d252-4304-bbb8-f7f56de1b320" providerId="ADAL" clId="{521560EB-8C96-4D57-9142-6AA21D5059E8}" dt="2021-05-01T13:07:22.312" v="232" actId="1035"/>
          <ac:picMkLst>
            <pc:docMk/>
            <pc:sldMk cId="16419529" sldId="274"/>
            <ac:picMk id="10" creationId="{6410261B-510D-43CA-9666-3D07C25E1395}"/>
          </ac:picMkLst>
        </pc:picChg>
      </pc:sldChg>
      <pc:sldChg chg="addSp delSp modSp mod">
        <pc:chgData name="Harding, Kiernan J W" userId="e53bf474-d252-4304-bbb8-f7f56de1b320" providerId="ADAL" clId="{521560EB-8C96-4D57-9142-6AA21D5059E8}" dt="2021-05-01T15:52:35.075" v="843" actId="20577"/>
        <pc:sldMkLst>
          <pc:docMk/>
          <pc:sldMk cId="87055850" sldId="275"/>
        </pc:sldMkLst>
        <pc:spChg chg="mod">
          <ac:chgData name="Harding, Kiernan J W" userId="e53bf474-d252-4304-bbb8-f7f56de1b320" providerId="ADAL" clId="{521560EB-8C96-4D57-9142-6AA21D5059E8}" dt="2021-05-01T15:52:35.075" v="843" actId="20577"/>
          <ac:spMkLst>
            <pc:docMk/>
            <pc:sldMk cId="87055850" sldId="275"/>
            <ac:spMk id="7" creationId="{38E745DC-1C9C-4E74-A242-229D39A83145}"/>
          </ac:spMkLst>
        </pc:spChg>
        <pc:picChg chg="add mod">
          <ac:chgData name="Harding, Kiernan J W" userId="e53bf474-d252-4304-bbb8-f7f56de1b320" providerId="ADAL" clId="{521560EB-8C96-4D57-9142-6AA21D5059E8}" dt="2021-05-01T13:49:02.854" v="413" actId="1076"/>
          <ac:picMkLst>
            <pc:docMk/>
            <pc:sldMk cId="87055850" sldId="275"/>
            <ac:picMk id="4" creationId="{E1D5D9EF-FE6F-4640-93C3-14B4C58B8913}"/>
          </ac:picMkLst>
        </pc:picChg>
        <pc:picChg chg="del mod">
          <ac:chgData name="Harding, Kiernan J W" userId="e53bf474-d252-4304-bbb8-f7f56de1b320" providerId="ADAL" clId="{521560EB-8C96-4D57-9142-6AA21D5059E8}" dt="2021-05-01T13:29:01.959" v="398" actId="478"/>
          <ac:picMkLst>
            <pc:docMk/>
            <pc:sldMk cId="87055850" sldId="275"/>
            <ac:picMk id="1026" creationId="{3D62DC3C-CCA2-4C85-90F4-5435FDEB8303}"/>
          </ac:picMkLst>
        </pc:picChg>
      </pc:sldChg>
      <pc:sldChg chg="del">
        <pc:chgData name="Harding, Kiernan J W" userId="e53bf474-d252-4304-bbb8-f7f56de1b320" providerId="ADAL" clId="{521560EB-8C96-4D57-9142-6AA21D5059E8}" dt="2021-05-01T16:01:13.444" v="868" actId="2696"/>
        <pc:sldMkLst>
          <pc:docMk/>
          <pc:sldMk cId="2137026482" sldId="278"/>
        </pc:sldMkLst>
      </pc:sldChg>
      <pc:sldChg chg="addSp delSp modSp mod">
        <pc:chgData name="Harding, Kiernan J W" userId="e53bf474-d252-4304-bbb8-f7f56de1b320" providerId="ADAL" clId="{521560EB-8C96-4D57-9142-6AA21D5059E8}" dt="2021-05-01T16:34:54.761" v="1296" actId="20577"/>
        <pc:sldMkLst>
          <pc:docMk/>
          <pc:sldMk cId="423135704" sldId="279"/>
        </pc:sldMkLst>
        <pc:spChg chg="mod">
          <ac:chgData name="Harding, Kiernan J W" userId="e53bf474-d252-4304-bbb8-f7f56de1b320" providerId="ADAL" clId="{521560EB-8C96-4D57-9142-6AA21D5059E8}" dt="2021-05-01T16:34:54.761" v="1296" actId="20577"/>
          <ac:spMkLst>
            <pc:docMk/>
            <pc:sldMk cId="423135704" sldId="279"/>
            <ac:spMk id="6" creationId="{C546C7E2-6D82-4CCE-B748-DEE424A2C380}"/>
          </ac:spMkLst>
        </pc:spChg>
        <pc:grpChg chg="add del mod">
          <ac:chgData name="Harding, Kiernan J W" userId="e53bf474-d252-4304-bbb8-f7f56de1b320" providerId="ADAL" clId="{521560EB-8C96-4D57-9142-6AA21D5059E8}" dt="2021-05-01T16:29:14.885" v="1072" actId="165"/>
          <ac:grpSpMkLst>
            <pc:docMk/>
            <pc:sldMk cId="423135704" sldId="279"/>
            <ac:grpSpMk id="3" creationId="{DF0458ED-9E25-4E01-B4D2-D99E83F4E629}"/>
          </ac:grpSpMkLst>
        </pc:grpChg>
        <pc:grpChg chg="add mod">
          <ac:chgData name="Harding, Kiernan J W" userId="e53bf474-d252-4304-bbb8-f7f56de1b320" providerId="ADAL" clId="{521560EB-8C96-4D57-9142-6AA21D5059E8}" dt="2021-05-01T16:31:13.990" v="1109" actId="1037"/>
          <ac:grpSpMkLst>
            <pc:docMk/>
            <pc:sldMk cId="423135704" sldId="279"/>
            <ac:grpSpMk id="4" creationId="{5E4202C8-2473-45D3-BC8B-E3A0C22F37AF}"/>
          </ac:grpSpMkLst>
        </pc:grpChg>
        <pc:picChg chg="add mod topLvl">
          <ac:chgData name="Harding, Kiernan J W" userId="e53bf474-d252-4304-bbb8-f7f56de1b320" providerId="ADAL" clId="{521560EB-8C96-4D57-9142-6AA21D5059E8}" dt="2021-05-01T16:31:13.990" v="1109" actId="1037"/>
          <ac:picMkLst>
            <pc:docMk/>
            <pc:sldMk cId="423135704" sldId="279"/>
            <ac:picMk id="7" creationId="{1E3A2DE2-86A9-4C5F-943D-B7B00D61BFD6}"/>
          </ac:picMkLst>
        </pc:picChg>
        <pc:picChg chg="add mod topLvl">
          <ac:chgData name="Harding, Kiernan J W" userId="e53bf474-d252-4304-bbb8-f7f56de1b320" providerId="ADAL" clId="{521560EB-8C96-4D57-9142-6AA21D5059E8}" dt="2021-05-01T16:31:13.990" v="1109" actId="1037"/>
          <ac:picMkLst>
            <pc:docMk/>
            <pc:sldMk cId="423135704" sldId="279"/>
            <ac:picMk id="9" creationId="{243680F5-5529-4375-9146-38F2D953A48C}"/>
          </ac:picMkLst>
        </pc:picChg>
        <pc:picChg chg="add mod topLvl">
          <ac:chgData name="Harding, Kiernan J W" userId="e53bf474-d252-4304-bbb8-f7f56de1b320" providerId="ADAL" clId="{521560EB-8C96-4D57-9142-6AA21D5059E8}" dt="2021-05-01T16:31:13.990" v="1109" actId="1037"/>
          <ac:picMkLst>
            <pc:docMk/>
            <pc:sldMk cId="423135704" sldId="279"/>
            <ac:picMk id="10" creationId="{3EA5B6CF-F0B0-4031-89F7-FA44736B4B10}"/>
          </ac:picMkLst>
        </pc:picChg>
        <pc:picChg chg="add mod topLvl">
          <ac:chgData name="Harding, Kiernan J W" userId="e53bf474-d252-4304-bbb8-f7f56de1b320" providerId="ADAL" clId="{521560EB-8C96-4D57-9142-6AA21D5059E8}" dt="2021-05-01T16:31:13.990" v="1109" actId="1037"/>
          <ac:picMkLst>
            <pc:docMk/>
            <pc:sldMk cId="423135704" sldId="279"/>
            <ac:picMk id="11" creationId="{06A2D805-2743-4506-899B-567DB9895D7F}"/>
          </ac:picMkLst>
        </pc:picChg>
        <pc:picChg chg="add mod topLvl">
          <ac:chgData name="Harding, Kiernan J W" userId="e53bf474-d252-4304-bbb8-f7f56de1b320" providerId="ADAL" clId="{521560EB-8C96-4D57-9142-6AA21D5059E8}" dt="2021-05-01T16:31:13.990" v="1109" actId="1037"/>
          <ac:picMkLst>
            <pc:docMk/>
            <pc:sldMk cId="423135704" sldId="279"/>
            <ac:picMk id="12" creationId="{84C9AE3B-B975-4F46-B54A-EC6760F2A27B}"/>
          </ac:picMkLst>
        </pc:picChg>
        <pc:picChg chg="add del mod topLvl">
          <ac:chgData name="Harding, Kiernan J W" userId="e53bf474-d252-4304-bbb8-f7f56de1b320" providerId="ADAL" clId="{521560EB-8C96-4D57-9142-6AA21D5059E8}" dt="2021-05-01T16:29:41.148" v="1078" actId="478"/>
          <ac:picMkLst>
            <pc:docMk/>
            <pc:sldMk cId="423135704" sldId="279"/>
            <ac:picMk id="13" creationId="{44A83EC6-AE61-46EE-9170-C8F6FD9FE4E2}"/>
          </ac:picMkLst>
        </pc:picChg>
        <pc:picChg chg="del">
          <ac:chgData name="Harding, Kiernan J W" userId="e53bf474-d252-4304-bbb8-f7f56de1b320" providerId="ADAL" clId="{521560EB-8C96-4D57-9142-6AA21D5059E8}" dt="2021-05-01T16:28:39.341" v="1062" actId="478"/>
          <ac:picMkLst>
            <pc:docMk/>
            <pc:sldMk cId="423135704" sldId="279"/>
            <ac:picMk id="2050" creationId="{6CAB0DEF-B960-4322-B97A-ED3B4BC43158}"/>
          </ac:picMkLst>
        </pc:picChg>
      </pc:sldChg>
      <pc:sldChg chg="addSp delSp modSp mod">
        <pc:chgData name="Harding, Kiernan J W" userId="e53bf474-d252-4304-bbb8-f7f56de1b320" providerId="ADAL" clId="{521560EB-8C96-4D57-9142-6AA21D5059E8}" dt="2021-05-01T18:08:49.134" v="2415" actId="20577"/>
        <pc:sldMkLst>
          <pc:docMk/>
          <pc:sldMk cId="2844104858" sldId="280"/>
        </pc:sldMkLst>
        <pc:spChg chg="mod">
          <ac:chgData name="Harding, Kiernan J W" userId="e53bf474-d252-4304-bbb8-f7f56de1b320" providerId="ADAL" clId="{521560EB-8C96-4D57-9142-6AA21D5059E8}" dt="2021-05-01T18:08:49.134" v="2415" actId="20577"/>
          <ac:spMkLst>
            <pc:docMk/>
            <pc:sldMk cId="2844104858" sldId="280"/>
            <ac:spMk id="6" creationId="{C546C7E2-6D82-4CCE-B748-DEE424A2C380}"/>
          </ac:spMkLst>
        </pc:spChg>
        <pc:spChg chg="add del">
          <ac:chgData name="Harding, Kiernan J W" userId="e53bf474-d252-4304-bbb8-f7f56de1b320" providerId="ADAL" clId="{521560EB-8C96-4D57-9142-6AA21D5059E8}" dt="2021-05-01T17:23:47.027" v="1591"/>
          <ac:spMkLst>
            <pc:docMk/>
            <pc:sldMk cId="2844104858" sldId="280"/>
            <ac:spMk id="7" creationId="{21C628F8-097F-407A-AC2F-106D56B99008}"/>
          </ac:spMkLst>
        </pc:spChg>
        <pc:spChg chg="add del">
          <ac:chgData name="Harding, Kiernan J W" userId="e53bf474-d252-4304-bbb8-f7f56de1b320" providerId="ADAL" clId="{521560EB-8C96-4D57-9142-6AA21D5059E8}" dt="2021-05-01T17:23:56.233" v="1593" actId="478"/>
          <ac:spMkLst>
            <pc:docMk/>
            <pc:sldMk cId="2844104858" sldId="280"/>
            <ac:spMk id="9" creationId="{B4E54B84-94D9-4BA1-94B3-784B35357497}"/>
          </ac:spMkLst>
        </pc:spChg>
        <pc:spChg chg="add mod">
          <ac:chgData name="Harding, Kiernan J W" userId="e53bf474-d252-4304-bbb8-f7f56de1b320" providerId="ADAL" clId="{521560EB-8C96-4D57-9142-6AA21D5059E8}" dt="2021-05-01T17:53:25.099" v="1774" actId="1076"/>
          <ac:spMkLst>
            <pc:docMk/>
            <pc:sldMk cId="2844104858" sldId="280"/>
            <ac:spMk id="12" creationId="{A150A8EF-8A7D-42D4-84F4-1B7D56C2B2AE}"/>
          </ac:spMkLst>
        </pc:spChg>
        <pc:spChg chg="add del mod">
          <ac:chgData name="Harding, Kiernan J W" userId="e53bf474-d252-4304-bbb8-f7f56de1b320" providerId="ADAL" clId="{521560EB-8C96-4D57-9142-6AA21D5059E8}" dt="2021-05-01T17:53:30.445" v="1776"/>
          <ac:spMkLst>
            <pc:docMk/>
            <pc:sldMk cId="2844104858" sldId="280"/>
            <ac:spMk id="13" creationId="{C15AF4C5-6613-4CFA-968F-1518D4654111}"/>
          </ac:spMkLst>
        </pc:spChg>
        <pc:spChg chg="add del mod">
          <ac:chgData name="Harding, Kiernan J W" userId="e53bf474-d252-4304-bbb8-f7f56de1b320" providerId="ADAL" clId="{521560EB-8C96-4D57-9142-6AA21D5059E8}" dt="2021-05-01T17:53:33.416" v="1778" actId="478"/>
          <ac:spMkLst>
            <pc:docMk/>
            <pc:sldMk cId="2844104858" sldId="280"/>
            <ac:spMk id="14" creationId="{DF0D05B9-709A-4E74-BE2F-E93046C1841F}"/>
          </ac:spMkLst>
        </pc:spChg>
        <pc:spChg chg="add del mod">
          <ac:chgData name="Harding, Kiernan J W" userId="e53bf474-d252-4304-bbb8-f7f56de1b320" providerId="ADAL" clId="{521560EB-8C96-4D57-9142-6AA21D5059E8}" dt="2021-05-01T17:57:04.543" v="1797"/>
          <ac:spMkLst>
            <pc:docMk/>
            <pc:sldMk cId="2844104858" sldId="280"/>
            <ac:spMk id="16" creationId="{28E62642-5849-497D-A1D2-9F23E0DFC529}"/>
          </ac:spMkLst>
        </pc:spChg>
        <pc:spChg chg="add del mod">
          <ac:chgData name="Harding, Kiernan J W" userId="e53bf474-d252-4304-bbb8-f7f56de1b320" providerId="ADAL" clId="{521560EB-8C96-4D57-9142-6AA21D5059E8}" dt="2021-05-01T17:57:41.085" v="1857" actId="478"/>
          <ac:spMkLst>
            <pc:docMk/>
            <pc:sldMk cId="2844104858" sldId="280"/>
            <ac:spMk id="17" creationId="{6343EF0A-E6FB-426F-A703-ACCFC64F37B6}"/>
          </ac:spMkLst>
        </pc:spChg>
        <pc:spChg chg="add mod">
          <ac:chgData name="Harding, Kiernan J W" userId="e53bf474-d252-4304-bbb8-f7f56de1b320" providerId="ADAL" clId="{521560EB-8C96-4D57-9142-6AA21D5059E8}" dt="2021-05-01T17:57:49.821" v="1866" actId="1035"/>
          <ac:spMkLst>
            <pc:docMk/>
            <pc:sldMk cId="2844104858" sldId="280"/>
            <ac:spMk id="18" creationId="{A0022792-3C38-47EA-8656-98C970EE4798}"/>
          </ac:spMkLst>
        </pc:spChg>
        <pc:picChg chg="del">
          <ac:chgData name="Harding, Kiernan J W" userId="e53bf474-d252-4304-bbb8-f7f56de1b320" providerId="ADAL" clId="{521560EB-8C96-4D57-9142-6AA21D5059E8}" dt="2021-05-01T15:54:15.588" v="847" actId="478"/>
          <ac:picMkLst>
            <pc:docMk/>
            <pc:sldMk cId="2844104858" sldId="280"/>
            <ac:picMk id="4" creationId="{9A9054CD-6D6F-4AFD-947B-D94DBFFADEDA}"/>
          </ac:picMkLst>
        </pc:picChg>
        <pc:picChg chg="add mod">
          <ac:chgData name="Harding, Kiernan J W" userId="e53bf474-d252-4304-bbb8-f7f56de1b320" providerId="ADAL" clId="{521560EB-8C96-4D57-9142-6AA21D5059E8}" dt="2021-05-01T17:53:45.281" v="1792" actId="1037"/>
          <ac:picMkLst>
            <pc:docMk/>
            <pc:sldMk cId="2844104858" sldId="280"/>
            <ac:picMk id="5" creationId="{404DDDAC-4C68-4643-AEAC-E77190B5E37C}"/>
          </ac:picMkLst>
        </pc:picChg>
        <pc:picChg chg="add mod">
          <ac:chgData name="Harding, Kiernan J W" userId="e53bf474-d252-4304-bbb8-f7f56de1b320" providerId="ADAL" clId="{521560EB-8C96-4D57-9142-6AA21D5059E8}" dt="2021-05-01T17:26:57.136" v="1605" actId="1076"/>
          <ac:picMkLst>
            <pc:docMk/>
            <pc:sldMk cId="2844104858" sldId="280"/>
            <ac:picMk id="11" creationId="{934C5F57-B55F-4C3F-9798-A7CEC0332D98}"/>
          </ac:picMkLst>
        </pc:picChg>
        <pc:picChg chg="add del mod">
          <ac:chgData name="Harding, Kiernan J W" userId="e53bf474-d252-4304-bbb8-f7f56de1b320" providerId="ADAL" clId="{521560EB-8C96-4D57-9142-6AA21D5059E8}" dt="2021-05-01T17:57:03.569" v="1795" actId="478"/>
          <ac:picMkLst>
            <pc:docMk/>
            <pc:sldMk cId="2844104858" sldId="280"/>
            <ac:picMk id="15" creationId="{B366F69A-C981-4313-B673-C738BDAA7387}"/>
          </ac:picMkLst>
        </pc:picChg>
      </pc:sldChg>
      <pc:sldChg chg="ord">
        <pc:chgData name="Harding, Kiernan J W" userId="e53bf474-d252-4304-bbb8-f7f56de1b320" providerId="ADAL" clId="{521560EB-8C96-4D57-9142-6AA21D5059E8}" dt="2021-05-01T16:40:41.335" v="1486"/>
        <pc:sldMkLst>
          <pc:docMk/>
          <pc:sldMk cId="709496245" sldId="282"/>
        </pc:sldMkLst>
      </pc:sldChg>
      <pc:sldChg chg="modSp mod">
        <pc:chgData name="Harding, Kiernan J W" userId="e53bf474-d252-4304-bbb8-f7f56de1b320" providerId="ADAL" clId="{521560EB-8C96-4D57-9142-6AA21D5059E8}" dt="2021-05-03T21:17:18.863" v="2879" actId="14100"/>
        <pc:sldMkLst>
          <pc:docMk/>
          <pc:sldMk cId="928818014" sldId="286"/>
        </pc:sldMkLst>
        <pc:spChg chg="mod">
          <ac:chgData name="Harding, Kiernan J W" userId="e53bf474-d252-4304-bbb8-f7f56de1b320" providerId="ADAL" clId="{521560EB-8C96-4D57-9142-6AA21D5059E8}" dt="2021-05-03T21:17:18.863" v="2879" actId="14100"/>
          <ac:spMkLst>
            <pc:docMk/>
            <pc:sldMk cId="928818014" sldId="286"/>
            <ac:spMk id="6" creationId="{C546C7E2-6D82-4CCE-B748-DEE424A2C380}"/>
          </ac:spMkLst>
        </pc:spChg>
      </pc:sldChg>
      <pc:sldChg chg="modSp mod">
        <pc:chgData name="Harding, Kiernan J W" userId="e53bf474-d252-4304-bbb8-f7f56de1b320" providerId="ADAL" clId="{521560EB-8C96-4D57-9142-6AA21D5059E8}" dt="2021-05-01T16:35:36.773" v="1325" actId="1036"/>
        <pc:sldMkLst>
          <pc:docMk/>
          <pc:sldMk cId="2328145497" sldId="287"/>
        </pc:sldMkLst>
        <pc:spChg chg="mod">
          <ac:chgData name="Harding, Kiernan J W" userId="e53bf474-d252-4304-bbb8-f7f56de1b320" providerId="ADAL" clId="{521560EB-8C96-4D57-9142-6AA21D5059E8}" dt="2021-05-01T16:18:33.509" v="1061" actId="20577"/>
          <ac:spMkLst>
            <pc:docMk/>
            <pc:sldMk cId="2328145497" sldId="287"/>
            <ac:spMk id="2" creationId="{48E06332-0A15-49ED-B1B5-F4F30805FCF1}"/>
          </ac:spMkLst>
        </pc:spChg>
        <pc:picChg chg="mod">
          <ac:chgData name="Harding, Kiernan J W" userId="e53bf474-d252-4304-bbb8-f7f56de1b320" providerId="ADAL" clId="{521560EB-8C96-4D57-9142-6AA21D5059E8}" dt="2021-05-01T16:35:36.773" v="1325" actId="1036"/>
          <ac:picMkLst>
            <pc:docMk/>
            <pc:sldMk cId="2328145497" sldId="287"/>
            <ac:picMk id="5" creationId="{552A07A5-38E1-47AF-9302-D9CA5D3D1C67}"/>
          </ac:picMkLst>
        </pc:picChg>
      </pc:sldChg>
      <pc:sldChg chg="modSp mod">
        <pc:chgData name="Harding, Kiernan J W" userId="e53bf474-d252-4304-bbb8-f7f56de1b320" providerId="ADAL" clId="{521560EB-8C96-4D57-9142-6AA21D5059E8}" dt="2021-05-01T16:39:31.120" v="1451" actId="20577"/>
        <pc:sldMkLst>
          <pc:docMk/>
          <pc:sldMk cId="3437718572" sldId="288"/>
        </pc:sldMkLst>
        <pc:spChg chg="mod">
          <ac:chgData name="Harding, Kiernan J W" userId="e53bf474-d252-4304-bbb8-f7f56de1b320" providerId="ADAL" clId="{521560EB-8C96-4D57-9142-6AA21D5059E8}" dt="2021-05-01T16:39:31.120" v="1451" actId="20577"/>
          <ac:spMkLst>
            <pc:docMk/>
            <pc:sldMk cId="3437718572" sldId="288"/>
            <ac:spMk id="6" creationId="{C546C7E2-6D82-4CCE-B748-DEE424A2C380}"/>
          </ac:spMkLst>
        </pc:spChg>
      </pc:sldChg>
      <pc:sldChg chg="addSp delSp modSp mod setBg">
        <pc:chgData name="Harding, Kiernan J W" userId="e53bf474-d252-4304-bbb8-f7f56de1b320" providerId="ADAL" clId="{521560EB-8C96-4D57-9142-6AA21D5059E8}" dt="2021-05-01T18:14:34.746" v="2481"/>
        <pc:sldMkLst>
          <pc:docMk/>
          <pc:sldMk cId="1471058020" sldId="289"/>
        </pc:sldMkLst>
        <pc:spChg chg="mod">
          <ac:chgData name="Harding, Kiernan J W" userId="e53bf474-d252-4304-bbb8-f7f56de1b320" providerId="ADAL" clId="{521560EB-8C96-4D57-9142-6AA21D5059E8}" dt="2021-05-01T15:49:07.833" v="616" actId="20577"/>
          <ac:spMkLst>
            <pc:docMk/>
            <pc:sldMk cId="1471058020" sldId="289"/>
            <ac:spMk id="2" creationId="{48E06332-0A15-49ED-B1B5-F4F30805FCF1}"/>
          </ac:spMkLst>
        </pc:spChg>
        <pc:spChg chg="add mod">
          <ac:chgData name="Harding, Kiernan J W" userId="e53bf474-d252-4304-bbb8-f7f56de1b320" providerId="ADAL" clId="{521560EB-8C96-4D57-9142-6AA21D5059E8}" dt="2021-05-01T18:14:34.746" v="2481"/>
          <ac:spMkLst>
            <pc:docMk/>
            <pc:sldMk cId="1471058020" sldId="289"/>
            <ac:spMk id="6" creationId="{63DE32CF-A42C-40D1-B68C-BF92536ED49B}"/>
          </ac:spMkLst>
        </pc:spChg>
        <pc:spChg chg="mod ord">
          <ac:chgData name="Harding, Kiernan J W" userId="e53bf474-d252-4304-bbb8-f7f56de1b320" providerId="ADAL" clId="{521560EB-8C96-4D57-9142-6AA21D5059E8}" dt="2021-05-01T14:02:48.365" v="558" actId="26606"/>
          <ac:spMkLst>
            <pc:docMk/>
            <pc:sldMk cId="1471058020" sldId="289"/>
            <ac:spMk id="7" creationId="{38E745DC-1C9C-4E74-A242-229D39A83145}"/>
          </ac:spMkLst>
        </pc:spChg>
        <pc:spChg chg="add del">
          <ac:chgData name="Harding, Kiernan J W" userId="e53bf474-d252-4304-bbb8-f7f56de1b320" providerId="ADAL" clId="{521560EB-8C96-4D57-9142-6AA21D5059E8}" dt="2021-05-01T14:02:48.365" v="558" actId="26606"/>
          <ac:spMkLst>
            <pc:docMk/>
            <pc:sldMk cId="1471058020" sldId="289"/>
            <ac:spMk id="13" creationId="{2172A0AC-3DCE-4672-BCAF-28FEF91F6020}"/>
          </ac:spMkLst>
        </pc:spChg>
        <pc:spChg chg="add del">
          <ac:chgData name="Harding, Kiernan J W" userId="e53bf474-d252-4304-bbb8-f7f56de1b320" providerId="ADAL" clId="{521560EB-8C96-4D57-9142-6AA21D5059E8}" dt="2021-05-01T14:02:48.365" v="558" actId="26606"/>
          <ac:spMkLst>
            <pc:docMk/>
            <pc:sldMk cId="1471058020" sldId="289"/>
            <ac:spMk id="15" creationId="{AE6F1C77-EDC9-4C5F-8C1C-62DD46BDA3C3}"/>
          </ac:spMkLst>
        </pc:spChg>
        <pc:picChg chg="add del mod">
          <ac:chgData name="Harding, Kiernan J W" userId="e53bf474-d252-4304-bbb8-f7f56de1b320" providerId="ADAL" clId="{521560EB-8C96-4D57-9142-6AA21D5059E8}" dt="2021-05-01T14:03:01.129" v="559" actId="478"/>
          <ac:picMkLst>
            <pc:docMk/>
            <pc:sldMk cId="1471058020" sldId="289"/>
            <ac:picMk id="3" creationId="{BC911CF7-A808-4AED-A179-EDCD91730E88}"/>
          </ac:picMkLst>
        </pc:picChg>
        <pc:picChg chg="mod">
          <ac:chgData name="Harding, Kiernan J W" userId="e53bf474-d252-4304-bbb8-f7f56de1b320" providerId="ADAL" clId="{521560EB-8C96-4D57-9142-6AA21D5059E8}" dt="2021-05-01T14:02:48.365" v="558" actId="26606"/>
          <ac:picMkLst>
            <pc:docMk/>
            <pc:sldMk cId="1471058020" sldId="289"/>
            <ac:picMk id="8" creationId="{15D64027-A704-46E1-A549-560BDFF525FE}"/>
          </ac:picMkLst>
        </pc:picChg>
        <pc:picChg chg="del">
          <ac:chgData name="Harding, Kiernan J W" userId="e53bf474-d252-4304-bbb8-f7f56de1b320" providerId="ADAL" clId="{521560EB-8C96-4D57-9142-6AA21D5059E8}" dt="2021-05-01T14:01:56.878" v="555" actId="478"/>
          <ac:picMkLst>
            <pc:docMk/>
            <pc:sldMk cId="1471058020" sldId="289"/>
            <ac:picMk id="1026" creationId="{3D62DC3C-CCA2-4C85-90F4-5435FDEB8303}"/>
          </ac:picMkLst>
        </pc:picChg>
        <pc:picChg chg="add mod">
          <ac:chgData name="Harding, Kiernan J W" userId="e53bf474-d252-4304-bbb8-f7f56de1b320" providerId="ADAL" clId="{521560EB-8C96-4D57-9142-6AA21D5059E8}" dt="2021-05-01T15:49:26.326" v="618" actId="14100"/>
          <ac:picMkLst>
            <pc:docMk/>
            <pc:sldMk cId="1471058020" sldId="289"/>
            <ac:picMk id="1028" creationId="{4A98D8EB-4CB1-4902-9E98-38181CAE8A25}"/>
          </ac:picMkLst>
        </pc:picChg>
      </pc:sldChg>
      <pc:sldChg chg="addSp delSp modSp mod">
        <pc:chgData name="Harding, Kiernan J W" userId="e53bf474-d252-4304-bbb8-f7f56de1b320" providerId="ADAL" clId="{521560EB-8C96-4D57-9142-6AA21D5059E8}" dt="2021-05-01T18:09:29.844" v="2424" actId="114"/>
        <pc:sldMkLst>
          <pc:docMk/>
          <pc:sldMk cId="3509145134" sldId="291"/>
        </pc:sldMkLst>
        <pc:spChg chg="add del">
          <ac:chgData name="Harding, Kiernan J W" userId="e53bf474-d252-4304-bbb8-f7f56de1b320" providerId="ADAL" clId="{521560EB-8C96-4D57-9142-6AA21D5059E8}" dt="2021-05-01T16:11:18.398" v="881"/>
          <ac:spMkLst>
            <pc:docMk/>
            <pc:sldMk cId="3509145134" sldId="291"/>
            <ac:spMk id="3" creationId="{27CA0EC3-3675-4048-972D-A39A7DDCAEFE}"/>
          </ac:spMkLst>
        </pc:spChg>
        <pc:spChg chg="mod">
          <ac:chgData name="Harding, Kiernan J W" userId="e53bf474-d252-4304-bbb8-f7f56de1b320" providerId="ADAL" clId="{521560EB-8C96-4D57-9142-6AA21D5059E8}" dt="2021-05-01T18:09:29.844" v="2424" actId="114"/>
          <ac:spMkLst>
            <pc:docMk/>
            <pc:sldMk cId="3509145134" sldId="291"/>
            <ac:spMk id="6" creationId="{C546C7E2-6D82-4CCE-B748-DEE424A2C380}"/>
          </ac:spMkLst>
        </pc:spChg>
        <pc:spChg chg="mod">
          <ac:chgData name="Harding, Kiernan J W" userId="e53bf474-d252-4304-bbb8-f7f56de1b320" providerId="ADAL" clId="{521560EB-8C96-4D57-9142-6AA21D5059E8}" dt="2021-05-01T17:31:37.421" v="1633"/>
          <ac:spMkLst>
            <pc:docMk/>
            <pc:sldMk cId="3509145134" sldId="291"/>
            <ac:spMk id="10" creationId="{BE3B3E6C-63F4-4479-81F1-106C354676DF}"/>
          </ac:spMkLst>
        </pc:spChg>
        <pc:spChg chg="add mod">
          <ac:chgData name="Harding, Kiernan J W" userId="e53bf474-d252-4304-bbb8-f7f56de1b320" providerId="ADAL" clId="{521560EB-8C96-4D57-9142-6AA21D5059E8}" dt="2021-05-01T18:06:49.173" v="2323" actId="1035"/>
          <ac:spMkLst>
            <pc:docMk/>
            <pc:sldMk cId="3509145134" sldId="291"/>
            <ac:spMk id="11" creationId="{CE037327-92FC-4ADA-BE3F-E16BE8BF2340}"/>
          </ac:spMkLst>
        </pc:spChg>
        <pc:spChg chg="add mod">
          <ac:chgData name="Harding, Kiernan J W" userId="e53bf474-d252-4304-bbb8-f7f56de1b320" providerId="ADAL" clId="{521560EB-8C96-4D57-9142-6AA21D5059E8}" dt="2021-05-01T18:06:49.173" v="2323" actId="1035"/>
          <ac:spMkLst>
            <pc:docMk/>
            <pc:sldMk cId="3509145134" sldId="291"/>
            <ac:spMk id="12" creationId="{5C3C5FC6-37F5-48B3-8C3E-8AE30443A9CD}"/>
          </ac:spMkLst>
        </pc:spChg>
        <pc:spChg chg="add del mod">
          <ac:chgData name="Harding, Kiernan J W" userId="e53bf474-d252-4304-bbb8-f7f56de1b320" providerId="ADAL" clId="{521560EB-8C96-4D57-9142-6AA21D5059E8}" dt="2021-05-01T18:04:03.440" v="2125"/>
          <ac:spMkLst>
            <pc:docMk/>
            <pc:sldMk cId="3509145134" sldId="291"/>
            <ac:spMk id="13" creationId="{9D3CE1E6-1142-478F-BAC1-184D8147C1F8}"/>
          </ac:spMkLst>
        </pc:spChg>
        <pc:spChg chg="add mod">
          <ac:chgData name="Harding, Kiernan J W" userId="e53bf474-d252-4304-bbb8-f7f56de1b320" providerId="ADAL" clId="{521560EB-8C96-4D57-9142-6AA21D5059E8}" dt="2021-05-01T18:06:43.449" v="2308" actId="1035"/>
          <ac:spMkLst>
            <pc:docMk/>
            <pc:sldMk cId="3509145134" sldId="291"/>
            <ac:spMk id="14" creationId="{0E0F5EB2-7668-417B-838F-F251A0D0B410}"/>
          </ac:spMkLst>
        </pc:spChg>
        <pc:grpChg chg="add mod">
          <ac:chgData name="Harding, Kiernan J W" userId="e53bf474-d252-4304-bbb8-f7f56de1b320" providerId="ADAL" clId="{521560EB-8C96-4D57-9142-6AA21D5059E8}" dt="2021-05-01T18:06:49.173" v="2323" actId="1035"/>
          <ac:grpSpMkLst>
            <pc:docMk/>
            <pc:sldMk cId="3509145134" sldId="291"/>
            <ac:grpSpMk id="7" creationId="{EC1C013A-884B-42B8-9FDC-60E77D948461}"/>
          </ac:grpSpMkLst>
        </pc:grpChg>
        <pc:picChg chg="add mod">
          <ac:chgData name="Harding, Kiernan J W" userId="e53bf474-d252-4304-bbb8-f7f56de1b320" providerId="ADAL" clId="{521560EB-8C96-4D57-9142-6AA21D5059E8}" dt="2021-05-01T18:06:49.173" v="2323" actId="1035"/>
          <ac:picMkLst>
            <pc:docMk/>
            <pc:sldMk cId="3509145134" sldId="291"/>
            <ac:picMk id="5" creationId="{DB9CD29B-DAB8-4869-9E26-B959E14F4A09}"/>
          </ac:picMkLst>
        </pc:picChg>
        <pc:picChg chg="ord">
          <ac:chgData name="Harding, Kiernan J W" userId="e53bf474-d252-4304-bbb8-f7f56de1b320" providerId="ADAL" clId="{521560EB-8C96-4D57-9142-6AA21D5059E8}" dt="2021-05-01T18:06:00.257" v="2242" actId="167"/>
          <ac:picMkLst>
            <pc:docMk/>
            <pc:sldMk cId="3509145134" sldId="291"/>
            <ac:picMk id="8" creationId="{F5705693-35D5-48BE-AABD-DF6960D3F4E4}"/>
          </ac:picMkLst>
        </pc:picChg>
        <pc:picChg chg="mod">
          <ac:chgData name="Harding, Kiernan J W" userId="e53bf474-d252-4304-bbb8-f7f56de1b320" providerId="ADAL" clId="{521560EB-8C96-4D57-9142-6AA21D5059E8}" dt="2021-05-01T17:31:37.421" v="1633"/>
          <ac:picMkLst>
            <pc:docMk/>
            <pc:sldMk cId="3509145134" sldId="291"/>
            <ac:picMk id="9" creationId="{619C7F02-24BF-4A56-A503-9028B82B54BB}"/>
          </ac:picMkLst>
        </pc:picChg>
        <pc:picChg chg="add mod ord">
          <ac:chgData name="Harding, Kiernan J W" userId="e53bf474-d252-4304-bbb8-f7f56de1b320" providerId="ADAL" clId="{521560EB-8C96-4D57-9142-6AA21D5059E8}" dt="2021-05-01T18:06:43.449" v="2308" actId="1035"/>
          <ac:picMkLst>
            <pc:docMk/>
            <pc:sldMk cId="3509145134" sldId="291"/>
            <ac:picMk id="16" creationId="{500E26CC-1FF5-45D1-B210-B93D0327AF5B}"/>
          </ac:picMkLst>
        </pc:picChg>
      </pc:sldChg>
      <pc:sldChg chg="addSp modSp mod">
        <pc:chgData name="Harding, Kiernan J W" userId="e53bf474-d252-4304-bbb8-f7f56de1b320" providerId="ADAL" clId="{521560EB-8C96-4D57-9142-6AA21D5059E8}" dt="2021-05-01T18:35:32.475" v="2846" actId="14100"/>
        <pc:sldMkLst>
          <pc:docMk/>
          <pc:sldMk cId="686934374" sldId="292"/>
        </pc:sldMkLst>
        <pc:spChg chg="mod">
          <ac:chgData name="Harding, Kiernan J W" userId="e53bf474-d252-4304-bbb8-f7f56de1b320" providerId="ADAL" clId="{521560EB-8C96-4D57-9142-6AA21D5059E8}" dt="2021-05-01T16:35:15.331" v="1319" actId="20577"/>
          <ac:spMkLst>
            <pc:docMk/>
            <pc:sldMk cId="686934374" sldId="292"/>
            <ac:spMk id="2" creationId="{48E06332-0A15-49ED-B1B5-F4F30805FCF1}"/>
          </ac:spMkLst>
        </pc:spChg>
        <pc:spChg chg="mod">
          <ac:chgData name="Harding, Kiernan J W" userId="e53bf474-d252-4304-bbb8-f7f56de1b320" providerId="ADAL" clId="{521560EB-8C96-4D57-9142-6AA21D5059E8}" dt="2021-05-01T18:35:09.128" v="2844" actId="20577"/>
          <ac:spMkLst>
            <pc:docMk/>
            <pc:sldMk cId="686934374" sldId="292"/>
            <ac:spMk id="6" creationId="{C546C7E2-6D82-4CCE-B748-DEE424A2C380}"/>
          </ac:spMkLst>
        </pc:spChg>
        <pc:graphicFrameChg chg="add mod modGraphic">
          <ac:chgData name="Harding, Kiernan J W" userId="e53bf474-d252-4304-bbb8-f7f56de1b320" providerId="ADAL" clId="{521560EB-8C96-4D57-9142-6AA21D5059E8}" dt="2021-05-01T18:35:32.475" v="2846" actId="14100"/>
          <ac:graphicFrameMkLst>
            <pc:docMk/>
            <pc:sldMk cId="686934374" sldId="292"/>
            <ac:graphicFrameMk id="5" creationId="{5E440FCD-DF98-4433-9661-62BFB2F55968}"/>
          </ac:graphicFrameMkLst>
        </pc:graphicFrameChg>
      </pc:sldChg>
      <pc:sldChg chg="addSp delSp modSp add mod">
        <pc:chgData name="Harding, Kiernan J W" userId="e53bf474-d252-4304-bbb8-f7f56de1b320" providerId="ADAL" clId="{521560EB-8C96-4D57-9142-6AA21D5059E8}" dt="2021-05-01T18:10:08.640" v="2430" actId="113"/>
        <pc:sldMkLst>
          <pc:docMk/>
          <pc:sldMk cId="2736288325" sldId="298"/>
        </pc:sldMkLst>
        <pc:spChg chg="mod">
          <ac:chgData name="Harding, Kiernan J W" userId="e53bf474-d252-4304-bbb8-f7f56de1b320" providerId="ADAL" clId="{521560EB-8C96-4D57-9142-6AA21D5059E8}" dt="2021-05-01T16:00:52.508" v="861" actId="20577"/>
          <ac:spMkLst>
            <pc:docMk/>
            <pc:sldMk cId="2736288325" sldId="298"/>
            <ac:spMk id="2" creationId="{48E06332-0A15-49ED-B1B5-F4F30805FCF1}"/>
          </ac:spMkLst>
        </pc:spChg>
        <pc:spChg chg="mod">
          <ac:chgData name="Harding, Kiernan J W" userId="e53bf474-d252-4304-bbb8-f7f56de1b320" providerId="ADAL" clId="{521560EB-8C96-4D57-9142-6AA21D5059E8}" dt="2021-05-01T18:10:08.640" v="2430" actId="113"/>
          <ac:spMkLst>
            <pc:docMk/>
            <pc:sldMk cId="2736288325" sldId="298"/>
            <ac:spMk id="6" creationId="{C546C7E2-6D82-4CCE-B748-DEE424A2C380}"/>
          </ac:spMkLst>
        </pc:spChg>
        <pc:spChg chg="add del mod">
          <ac:chgData name="Harding, Kiernan J W" userId="e53bf474-d252-4304-bbb8-f7f56de1b320" providerId="ADAL" clId="{521560EB-8C96-4D57-9142-6AA21D5059E8}" dt="2021-05-01T16:01:21.560" v="872" actId="478"/>
          <ac:spMkLst>
            <pc:docMk/>
            <pc:sldMk cId="2736288325" sldId="298"/>
            <ac:spMk id="7" creationId="{941A9C9F-CBBA-431B-B67A-78FBED7C2671}"/>
          </ac:spMkLst>
        </pc:spChg>
        <pc:spChg chg="mod">
          <ac:chgData name="Harding, Kiernan J W" userId="e53bf474-d252-4304-bbb8-f7f56de1b320" providerId="ADAL" clId="{521560EB-8C96-4D57-9142-6AA21D5059E8}" dt="2021-05-01T17:07:25.492" v="1537" actId="1036"/>
          <ac:spMkLst>
            <pc:docMk/>
            <pc:sldMk cId="2736288325" sldId="298"/>
            <ac:spMk id="9" creationId="{AE99F54A-3744-4811-9C0A-F812759C3BA4}"/>
          </ac:spMkLst>
        </pc:spChg>
        <pc:spChg chg="mod">
          <ac:chgData name="Harding, Kiernan J W" userId="e53bf474-d252-4304-bbb8-f7f56de1b320" providerId="ADAL" clId="{521560EB-8C96-4D57-9142-6AA21D5059E8}" dt="2021-05-01T17:07:06.828" v="1527" actId="1076"/>
          <ac:spMkLst>
            <pc:docMk/>
            <pc:sldMk cId="2736288325" sldId="298"/>
            <ac:spMk id="11" creationId="{179FDC5F-7B24-44C5-BF12-9B058022360B}"/>
          </ac:spMkLst>
        </pc:spChg>
        <pc:spChg chg="del">
          <ac:chgData name="Harding, Kiernan J W" userId="e53bf474-d252-4304-bbb8-f7f56de1b320" providerId="ADAL" clId="{521560EB-8C96-4D57-9142-6AA21D5059E8}" dt="2021-05-01T16:14:13.077" v="995" actId="478"/>
          <ac:spMkLst>
            <pc:docMk/>
            <pc:sldMk cId="2736288325" sldId="298"/>
            <ac:spMk id="12" creationId="{F33D3A9D-12EA-4EB7-9C9E-16E918A77D12}"/>
          </ac:spMkLst>
        </pc:spChg>
        <pc:spChg chg="mod">
          <ac:chgData name="Harding, Kiernan J W" userId="e53bf474-d252-4304-bbb8-f7f56de1b320" providerId="ADAL" clId="{521560EB-8C96-4D57-9142-6AA21D5059E8}" dt="2021-05-01T17:53:02.293" v="1717" actId="1076"/>
          <ac:spMkLst>
            <pc:docMk/>
            <pc:sldMk cId="2736288325" sldId="298"/>
            <ac:spMk id="14" creationId="{658A17B0-0805-4159-9A53-C5FA9737D09F}"/>
          </ac:spMkLst>
        </pc:spChg>
        <pc:picChg chg="mod">
          <ac:chgData name="Harding, Kiernan J W" userId="e53bf474-d252-4304-bbb8-f7f56de1b320" providerId="ADAL" clId="{521560EB-8C96-4D57-9142-6AA21D5059E8}" dt="2021-05-01T16:14:18.545" v="996" actId="1076"/>
          <ac:picMkLst>
            <pc:docMk/>
            <pc:sldMk cId="2736288325" sldId="298"/>
            <ac:picMk id="4" creationId="{DDA4D003-40CA-41BC-B54C-C523679F1B67}"/>
          </ac:picMkLst>
        </pc:picChg>
        <pc:picChg chg="del">
          <ac:chgData name="Harding, Kiernan J W" userId="e53bf474-d252-4304-bbb8-f7f56de1b320" providerId="ADAL" clId="{521560EB-8C96-4D57-9142-6AA21D5059E8}" dt="2021-05-01T16:01:15.733" v="869" actId="478"/>
          <ac:picMkLst>
            <pc:docMk/>
            <pc:sldMk cId="2736288325" sldId="298"/>
            <ac:picMk id="5" creationId="{552A07A5-38E1-47AF-9302-D9CA5D3D1C67}"/>
          </ac:picMkLst>
        </pc:picChg>
        <pc:picChg chg="mod">
          <ac:chgData name="Harding, Kiernan J W" userId="e53bf474-d252-4304-bbb8-f7f56de1b320" providerId="ADAL" clId="{521560EB-8C96-4D57-9142-6AA21D5059E8}" dt="2021-05-01T17:07:27.564" v="1541" actId="1036"/>
          <ac:picMkLst>
            <pc:docMk/>
            <pc:sldMk cId="2736288325" sldId="298"/>
            <ac:picMk id="8" creationId="{16010D93-8C5B-46F6-A096-F3EFA3381B70}"/>
          </ac:picMkLst>
        </pc:picChg>
        <pc:picChg chg="del">
          <ac:chgData name="Harding, Kiernan J W" userId="e53bf474-d252-4304-bbb8-f7f56de1b320" providerId="ADAL" clId="{521560EB-8C96-4D57-9142-6AA21D5059E8}" dt="2021-05-01T16:14:02.589" v="994" actId="478"/>
          <ac:picMkLst>
            <pc:docMk/>
            <pc:sldMk cId="2736288325" sldId="298"/>
            <ac:picMk id="13" creationId="{A7979304-0F97-4954-91BC-48769A8E2B7D}"/>
          </ac:picMkLst>
        </pc:picChg>
        <pc:picChg chg="add mod ord">
          <ac:chgData name="Harding, Kiernan J W" userId="e53bf474-d252-4304-bbb8-f7f56de1b320" providerId="ADAL" clId="{521560EB-8C96-4D57-9142-6AA21D5059E8}" dt="2021-05-01T16:01:18.238" v="871" actId="167"/>
          <ac:picMkLst>
            <pc:docMk/>
            <pc:sldMk cId="2736288325" sldId="298"/>
            <ac:picMk id="15" creationId="{9D870A03-DB2B-492F-9013-C50E4EA1B105}"/>
          </ac:picMkLst>
        </pc:picChg>
      </pc:sldChg>
      <pc:sldChg chg="delSp modSp add mod">
        <pc:chgData name="Harding, Kiernan J W" userId="e53bf474-d252-4304-bbb8-f7f56de1b320" providerId="ADAL" clId="{521560EB-8C96-4D57-9142-6AA21D5059E8}" dt="2021-05-01T18:36:04.278" v="2878" actId="478"/>
        <pc:sldMkLst>
          <pc:docMk/>
          <pc:sldMk cId="1242243623" sldId="299"/>
        </pc:sldMkLst>
        <pc:spChg chg="mod">
          <ac:chgData name="Harding, Kiernan J W" userId="e53bf474-d252-4304-bbb8-f7f56de1b320" providerId="ADAL" clId="{521560EB-8C96-4D57-9142-6AA21D5059E8}" dt="2021-05-01T18:36:02.270" v="2877" actId="20577"/>
          <ac:spMkLst>
            <pc:docMk/>
            <pc:sldMk cId="1242243623" sldId="299"/>
            <ac:spMk id="2" creationId="{48E06332-0A15-49ED-B1B5-F4F30805FCF1}"/>
          </ac:spMkLst>
        </pc:spChg>
        <pc:spChg chg="mod">
          <ac:chgData name="Harding, Kiernan J W" userId="e53bf474-d252-4304-bbb8-f7f56de1b320" providerId="ADAL" clId="{521560EB-8C96-4D57-9142-6AA21D5059E8}" dt="2021-05-01T18:35:50.978" v="2855" actId="5793"/>
          <ac:spMkLst>
            <pc:docMk/>
            <pc:sldMk cId="1242243623" sldId="299"/>
            <ac:spMk id="6" creationId="{C546C7E2-6D82-4CCE-B748-DEE424A2C380}"/>
          </ac:spMkLst>
        </pc:spChg>
        <pc:picChg chg="del">
          <ac:chgData name="Harding, Kiernan J W" userId="e53bf474-d252-4304-bbb8-f7f56de1b320" providerId="ADAL" clId="{521560EB-8C96-4D57-9142-6AA21D5059E8}" dt="2021-05-01T18:36:04.278" v="2878" actId="478"/>
          <ac:picMkLst>
            <pc:docMk/>
            <pc:sldMk cId="1242243623" sldId="299"/>
            <ac:picMk id="4" creationId="{BFA04711-5D31-4B38-971F-7A83DC6C68BA}"/>
          </ac:picMkLst>
        </pc:picChg>
      </pc:sldChg>
    </pc:docChg>
  </pc:docChgLst>
  <pc:docChgLst>
    <pc:chgData name="Harding, Kiernan J W" userId="e53bf474-d252-4304-bbb8-f7f56de1b320" providerId="ADAL" clId="{1933B2C5-4D0B-409E-958C-D8BAE2656926}"/>
    <pc:docChg chg="undo redo custSel addSld delSld modSld">
      <pc:chgData name="Harding, Kiernan J W" userId="e53bf474-d252-4304-bbb8-f7f56de1b320" providerId="ADAL" clId="{1933B2C5-4D0B-409E-958C-D8BAE2656926}" dt="2021-05-04T10:32:32.942" v="1190"/>
      <pc:docMkLst>
        <pc:docMk/>
      </pc:docMkLst>
      <pc:sldChg chg="modSp mod modTransition">
        <pc:chgData name="Harding, Kiernan J W" userId="e53bf474-d252-4304-bbb8-f7f56de1b320" providerId="ADAL" clId="{1933B2C5-4D0B-409E-958C-D8BAE2656926}" dt="2021-05-04T09:18:47.846" v="1114"/>
        <pc:sldMkLst>
          <pc:docMk/>
          <pc:sldMk cId="3536930789" sldId="256"/>
        </pc:sldMkLst>
        <pc:spChg chg="mod">
          <ac:chgData name="Harding, Kiernan J W" userId="e53bf474-d252-4304-bbb8-f7f56de1b320" providerId="ADAL" clId="{1933B2C5-4D0B-409E-958C-D8BAE2656926}" dt="2021-05-03T11:11:07.795" v="3" actId="1076"/>
          <ac:spMkLst>
            <pc:docMk/>
            <pc:sldMk cId="3536930789" sldId="256"/>
            <ac:spMk id="2" creationId="{8344F9DB-D0ED-4824-9DBB-D73128EC973F}"/>
          </ac:spMkLst>
        </pc:spChg>
        <pc:spChg chg="mod">
          <ac:chgData name="Harding, Kiernan J W" userId="e53bf474-d252-4304-bbb8-f7f56de1b320" providerId="ADAL" clId="{1933B2C5-4D0B-409E-958C-D8BAE2656926}" dt="2021-05-03T11:11:07.596" v="2" actId="1076"/>
          <ac:spMkLst>
            <pc:docMk/>
            <pc:sldMk cId="3536930789" sldId="256"/>
            <ac:spMk id="6" creationId="{EF63B8B3-B8D1-4C38-AD41-249133059105}"/>
          </ac:spMkLst>
        </pc:spChg>
      </pc:sldChg>
      <pc:sldChg chg="addSp delSp modSp mod modTransition">
        <pc:chgData name="Harding, Kiernan J W" userId="e53bf474-d252-4304-bbb8-f7f56de1b320" providerId="ADAL" clId="{1933B2C5-4D0B-409E-958C-D8BAE2656926}" dt="2021-05-04T09:18:47.846" v="1114"/>
        <pc:sldMkLst>
          <pc:docMk/>
          <pc:sldMk cId="1934371188" sldId="265"/>
        </pc:sldMkLst>
        <pc:spChg chg="del">
          <ac:chgData name="Harding, Kiernan J W" userId="e53bf474-d252-4304-bbb8-f7f56de1b320" providerId="ADAL" clId="{1933B2C5-4D0B-409E-958C-D8BAE2656926}" dt="2021-05-03T13:00:22.691" v="330" actId="478"/>
          <ac:spMkLst>
            <pc:docMk/>
            <pc:sldMk cId="1934371188" sldId="265"/>
            <ac:spMk id="6" creationId="{C546C7E2-6D82-4CCE-B748-DEE424A2C380}"/>
          </ac:spMkLst>
        </pc:spChg>
        <pc:spChg chg="mod">
          <ac:chgData name="Harding, Kiernan J W" userId="e53bf474-d252-4304-bbb8-f7f56de1b320" providerId="ADAL" clId="{1933B2C5-4D0B-409E-958C-D8BAE2656926}" dt="2021-05-03T15:28:21.246" v="1113" actId="1035"/>
          <ac:spMkLst>
            <pc:docMk/>
            <pc:sldMk cId="1934371188" sldId="265"/>
            <ac:spMk id="7" creationId="{EAE91E2E-51D3-4332-AA3E-4BFF63E395AA}"/>
          </ac:spMkLst>
        </pc:spChg>
        <pc:spChg chg="add del mod">
          <ac:chgData name="Harding, Kiernan J W" userId="e53bf474-d252-4304-bbb8-f7f56de1b320" providerId="ADAL" clId="{1933B2C5-4D0B-409E-958C-D8BAE2656926}" dt="2021-05-03T13:00:56.147" v="349" actId="478"/>
          <ac:spMkLst>
            <pc:docMk/>
            <pc:sldMk cId="1934371188" sldId="265"/>
            <ac:spMk id="8" creationId="{66C03839-159D-4057-B8EE-112492FA2792}"/>
          </ac:spMkLst>
        </pc:spChg>
        <pc:spChg chg="add del mod">
          <ac:chgData name="Harding, Kiernan J W" userId="e53bf474-d252-4304-bbb8-f7f56de1b320" providerId="ADAL" clId="{1933B2C5-4D0B-409E-958C-D8BAE2656926}" dt="2021-05-03T14:47:29.128" v="474"/>
          <ac:spMkLst>
            <pc:docMk/>
            <pc:sldMk cId="1934371188" sldId="265"/>
            <ac:spMk id="9" creationId="{DB6C2FC6-C105-47D4-A06A-C0B6091D2033}"/>
          </ac:spMkLst>
        </pc:spChg>
        <pc:graphicFrameChg chg="add del mod">
          <ac:chgData name="Harding, Kiernan J W" userId="e53bf474-d252-4304-bbb8-f7f56de1b320" providerId="ADAL" clId="{1933B2C5-4D0B-409E-958C-D8BAE2656926}" dt="2021-05-03T15:01:44.621" v="631"/>
          <ac:graphicFrameMkLst>
            <pc:docMk/>
            <pc:sldMk cId="1934371188" sldId="265"/>
            <ac:graphicFrameMk id="3" creationId="{9DEEDFF6-D292-433F-82DC-088F14987902}"/>
          </ac:graphicFrameMkLst>
        </pc:graphicFrameChg>
        <pc:graphicFrameChg chg="add del mod">
          <ac:chgData name="Harding, Kiernan J W" userId="e53bf474-d252-4304-bbb8-f7f56de1b320" providerId="ADAL" clId="{1933B2C5-4D0B-409E-958C-D8BAE2656926}" dt="2021-05-03T15:01:49.550" v="633"/>
          <ac:graphicFrameMkLst>
            <pc:docMk/>
            <pc:sldMk cId="1934371188" sldId="265"/>
            <ac:graphicFrameMk id="4" creationId="{0F94F298-670F-418B-AC36-99E9E12C0819}"/>
          </ac:graphicFrameMkLst>
        </pc:graphicFrameChg>
        <pc:graphicFrameChg chg="add del mod">
          <ac:chgData name="Harding, Kiernan J W" userId="e53bf474-d252-4304-bbb8-f7f56de1b320" providerId="ADAL" clId="{1933B2C5-4D0B-409E-958C-D8BAE2656926}" dt="2021-05-03T15:02:00.900" v="640"/>
          <ac:graphicFrameMkLst>
            <pc:docMk/>
            <pc:sldMk cId="1934371188" sldId="265"/>
            <ac:graphicFrameMk id="10" creationId="{C29D3164-EA9D-4BA2-AAF3-415F35C2B12F}"/>
          </ac:graphicFrameMkLst>
        </pc:graphicFrameChg>
        <pc:graphicFrameChg chg="add del mod modGraphic">
          <ac:chgData name="Harding, Kiernan J W" userId="e53bf474-d252-4304-bbb8-f7f56de1b320" providerId="ADAL" clId="{1933B2C5-4D0B-409E-958C-D8BAE2656926}" dt="2021-05-03T15:02:13.213" v="644" actId="478"/>
          <ac:graphicFrameMkLst>
            <pc:docMk/>
            <pc:sldMk cId="1934371188" sldId="265"/>
            <ac:graphicFrameMk id="11" creationId="{507DC6FA-D620-4A14-BEB8-2F367DC2CFCE}"/>
          </ac:graphicFrameMkLst>
        </pc:graphicFrameChg>
        <pc:picChg chg="mod">
          <ac:chgData name="Harding, Kiernan J W" userId="e53bf474-d252-4304-bbb8-f7f56de1b320" providerId="ADAL" clId="{1933B2C5-4D0B-409E-958C-D8BAE2656926}" dt="2021-05-03T13:00:54.947" v="347" actId="1036"/>
          <ac:picMkLst>
            <pc:docMk/>
            <pc:sldMk cId="1934371188" sldId="265"/>
            <ac:picMk id="5" creationId="{552A07A5-38E1-47AF-9302-D9CA5D3D1C67}"/>
          </ac:picMkLst>
        </pc:picChg>
      </pc:sldChg>
      <pc:sldChg chg="addSp delSp modSp modTransition">
        <pc:chgData name="Harding, Kiernan J W" userId="e53bf474-d252-4304-bbb8-f7f56de1b320" providerId="ADAL" clId="{1933B2C5-4D0B-409E-958C-D8BAE2656926}" dt="2021-05-04T09:18:47.846" v="1114"/>
        <pc:sldMkLst>
          <pc:docMk/>
          <pc:sldMk cId="1567523724" sldId="273"/>
        </pc:sldMkLst>
        <pc:spChg chg="add del mod">
          <ac:chgData name="Harding, Kiernan J W" userId="e53bf474-d252-4304-bbb8-f7f56de1b320" providerId="ADAL" clId="{1933B2C5-4D0B-409E-958C-D8BAE2656926}" dt="2021-05-03T13:00:35.240" v="334"/>
          <ac:spMkLst>
            <pc:docMk/>
            <pc:sldMk cId="1567523724" sldId="273"/>
            <ac:spMk id="4" creationId="{D648341C-C7FE-45A2-B153-8B0F6374EEBB}"/>
          </ac:spMkLst>
        </pc:spChg>
      </pc:sldChg>
      <pc:sldChg chg="modSp mod modTransition">
        <pc:chgData name="Harding, Kiernan J W" userId="e53bf474-d252-4304-bbb8-f7f56de1b320" providerId="ADAL" clId="{1933B2C5-4D0B-409E-958C-D8BAE2656926}" dt="2021-05-04T09:18:47.846" v="1114"/>
        <pc:sldMkLst>
          <pc:docMk/>
          <pc:sldMk cId="16419529" sldId="274"/>
        </pc:sldMkLst>
        <pc:spChg chg="mod">
          <ac:chgData name="Harding, Kiernan J W" userId="e53bf474-d252-4304-bbb8-f7f56de1b320" providerId="ADAL" clId="{1933B2C5-4D0B-409E-958C-D8BAE2656926}" dt="2021-05-03T11:11:43.537" v="8" actId="20577"/>
          <ac:spMkLst>
            <pc:docMk/>
            <pc:sldMk cId="16419529" sldId="274"/>
            <ac:spMk id="6" creationId="{C546C7E2-6D82-4CCE-B748-DEE424A2C380}"/>
          </ac:spMkLst>
        </pc:spChg>
      </pc:sldChg>
      <pc:sldChg chg="modTransition">
        <pc:chgData name="Harding, Kiernan J W" userId="e53bf474-d252-4304-bbb8-f7f56de1b320" providerId="ADAL" clId="{1933B2C5-4D0B-409E-958C-D8BAE2656926}" dt="2021-05-04T09:18:47.846" v="1114"/>
        <pc:sldMkLst>
          <pc:docMk/>
          <pc:sldMk cId="87055850" sldId="275"/>
        </pc:sldMkLst>
      </pc:sldChg>
      <pc:sldChg chg="modSp mod modTransition">
        <pc:chgData name="Harding, Kiernan J W" userId="e53bf474-d252-4304-bbb8-f7f56de1b320" providerId="ADAL" clId="{1933B2C5-4D0B-409E-958C-D8BAE2656926}" dt="2021-05-04T09:44:31.506" v="1138" actId="5793"/>
        <pc:sldMkLst>
          <pc:docMk/>
          <pc:sldMk cId="423135704" sldId="279"/>
        </pc:sldMkLst>
        <pc:spChg chg="mod">
          <ac:chgData name="Harding, Kiernan J W" userId="e53bf474-d252-4304-bbb8-f7f56de1b320" providerId="ADAL" clId="{1933B2C5-4D0B-409E-958C-D8BAE2656926}" dt="2021-05-04T09:44:31.506" v="1138" actId="5793"/>
          <ac:spMkLst>
            <pc:docMk/>
            <pc:sldMk cId="423135704" sldId="279"/>
            <ac:spMk id="6" creationId="{C546C7E2-6D82-4CCE-B748-DEE424A2C380}"/>
          </ac:spMkLst>
        </pc:spChg>
      </pc:sldChg>
      <pc:sldChg chg="modSp mod modTransition">
        <pc:chgData name="Harding, Kiernan J W" userId="e53bf474-d252-4304-bbb8-f7f56de1b320" providerId="ADAL" clId="{1933B2C5-4D0B-409E-958C-D8BAE2656926}" dt="2021-05-04T10:30:47.691" v="1181" actId="1076"/>
        <pc:sldMkLst>
          <pc:docMk/>
          <pc:sldMk cId="2844104858" sldId="280"/>
        </pc:sldMkLst>
        <pc:spChg chg="mod">
          <ac:chgData name="Harding, Kiernan J W" userId="e53bf474-d252-4304-bbb8-f7f56de1b320" providerId="ADAL" clId="{1933B2C5-4D0B-409E-958C-D8BAE2656926}" dt="2021-05-04T10:30:35.798" v="1173" actId="5793"/>
          <ac:spMkLst>
            <pc:docMk/>
            <pc:sldMk cId="2844104858" sldId="280"/>
            <ac:spMk id="6" creationId="{C546C7E2-6D82-4CCE-B748-DEE424A2C380}"/>
          </ac:spMkLst>
        </pc:spChg>
        <pc:picChg chg="mod">
          <ac:chgData name="Harding, Kiernan J W" userId="e53bf474-d252-4304-bbb8-f7f56de1b320" providerId="ADAL" clId="{1933B2C5-4D0B-409E-958C-D8BAE2656926}" dt="2021-05-04T10:30:47.691" v="1181" actId="1076"/>
          <ac:picMkLst>
            <pc:docMk/>
            <pc:sldMk cId="2844104858" sldId="280"/>
            <ac:picMk id="5" creationId="{404DDDAC-4C68-4643-AEAC-E77190B5E37C}"/>
          </ac:picMkLst>
        </pc:picChg>
      </pc:sldChg>
      <pc:sldChg chg="modTransition">
        <pc:chgData name="Harding, Kiernan J W" userId="e53bf474-d252-4304-bbb8-f7f56de1b320" providerId="ADAL" clId="{1933B2C5-4D0B-409E-958C-D8BAE2656926}" dt="2021-05-04T09:18:47.846" v="1114"/>
        <pc:sldMkLst>
          <pc:docMk/>
          <pc:sldMk cId="2699146926" sldId="281"/>
        </pc:sldMkLst>
      </pc:sldChg>
      <pc:sldChg chg="modSp mod modTransition">
        <pc:chgData name="Harding, Kiernan J W" userId="e53bf474-d252-4304-bbb8-f7f56de1b320" providerId="ADAL" clId="{1933B2C5-4D0B-409E-958C-D8BAE2656926}" dt="2021-05-04T09:18:47.846" v="1114"/>
        <pc:sldMkLst>
          <pc:docMk/>
          <pc:sldMk cId="709496245" sldId="282"/>
        </pc:sldMkLst>
        <pc:spChg chg="mod">
          <ac:chgData name="Harding, Kiernan J W" userId="e53bf474-d252-4304-bbb8-f7f56de1b320" providerId="ADAL" clId="{1933B2C5-4D0B-409E-958C-D8BAE2656926}" dt="2021-05-03T13:02:02.517" v="363" actId="20577"/>
          <ac:spMkLst>
            <pc:docMk/>
            <pc:sldMk cId="709496245" sldId="282"/>
            <ac:spMk id="6" creationId="{C546C7E2-6D82-4CCE-B748-DEE424A2C380}"/>
          </ac:spMkLst>
        </pc:spChg>
        <pc:picChg chg="mod">
          <ac:chgData name="Harding, Kiernan J W" userId="e53bf474-d252-4304-bbb8-f7f56de1b320" providerId="ADAL" clId="{1933B2C5-4D0B-409E-958C-D8BAE2656926}" dt="2021-05-03T12:58:42.625" v="226" actId="1076"/>
          <ac:picMkLst>
            <pc:docMk/>
            <pc:sldMk cId="709496245" sldId="282"/>
            <ac:picMk id="4" creationId="{BFA04711-5D31-4B38-971F-7A83DC6C68BA}"/>
          </ac:picMkLst>
        </pc:picChg>
      </pc:sldChg>
      <pc:sldChg chg="delSp modSp del mod">
        <pc:chgData name="Harding, Kiernan J W" userId="e53bf474-d252-4304-bbb8-f7f56de1b320" providerId="ADAL" clId="{1933B2C5-4D0B-409E-958C-D8BAE2656926}" dt="2021-05-03T14:29:55.380" v="438" actId="2696"/>
        <pc:sldMkLst>
          <pc:docMk/>
          <pc:sldMk cId="3362787358" sldId="283"/>
        </pc:sldMkLst>
        <pc:spChg chg="mod">
          <ac:chgData name="Harding, Kiernan J W" userId="e53bf474-d252-4304-bbb8-f7f56de1b320" providerId="ADAL" clId="{1933B2C5-4D0B-409E-958C-D8BAE2656926}" dt="2021-05-03T12:39:07.391" v="64" actId="20577"/>
          <ac:spMkLst>
            <pc:docMk/>
            <pc:sldMk cId="3362787358" sldId="283"/>
            <ac:spMk id="2" creationId="{48E06332-0A15-49ED-B1B5-F4F30805FCF1}"/>
          </ac:spMkLst>
        </pc:spChg>
        <pc:spChg chg="del">
          <ac:chgData name="Harding, Kiernan J W" userId="e53bf474-d252-4304-bbb8-f7f56de1b320" providerId="ADAL" clId="{1933B2C5-4D0B-409E-958C-D8BAE2656926}" dt="2021-05-03T12:39:11.843" v="65" actId="478"/>
          <ac:spMkLst>
            <pc:docMk/>
            <pc:sldMk cId="3362787358" sldId="283"/>
            <ac:spMk id="6" creationId="{C546C7E2-6D82-4CCE-B748-DEE424A2C380}"/>
          </ac:spMkLst>
        </pc:spChg>
        <pc:graphicFrameChg chg="mod modGraphic">
          <ac:chgData name="Harding, Kiernan J W" userId="e53bf474-d252-4304-bbb8-f7f56de1b320" providerId="ADAL" clId="{1933B2C5-4D0B-409E-958C-D8BAE2656926}" dt="2021-05-03T12:39:18.346" v="67" actId="14100"/>
          <ac:graphicFrameMkLst>
            <pc:docMk/>
            <pc:sldMk cId="3362787358" sldId="283"/>
            <ac:graphicFrameMk id="9" creationId="{F5664BE7-5EDF-4CA0-8CED-A2984A1901A9}"/>
          </ac:graphicFrameMkLst>
        </pc:graphicFrameChg>
      </pc:sldChg>
      <pc:sldChg chg="modSp mod modTransition">
        <pc:chgData name="Harding, Kiernan J W" userId="e53bf474-d252-4304-bbb8-f7f56de1b320" providerId="ADAL" clId="{1933B2C5-4D0B-409E-958C-D8BAE2656926}" dt="2021-05-04T09:18:47.846" v="1114"/>
        <pc:sldMkLst>
          <pc:docMk/>
          <pc:sldMk cId="928818014" sldId="286"/>
        </pc:sldMkLst>
        <pc:spChg chg="mod">
          <ac:chgData name="Harding, Kiernan J W" userId="e53bf474-d252-4304-bbb8-f7f56de1b320" providerId="ADAL" clId="{1933B2C5-4D0B-409E-958C-D8BAE2656926}" dt="2021-05-03T12:53:53.234" v="137" actId="14100"/>
          <ac:spMkLst>
            <pc:docMk/>
            <pc:sldMk cId="928818014" sldId="286"/>
            <ac:spMk id="6" creationId="{C546C7E2-6D82-4CCE-B748-DEE424A2C380}"/>
          </ac:spMkLst>
        </pc:spChg>
        <pc:spChg chg="mod">
          <ac:chgData name="Harding, Kiernan J W" userId="e53bf474-d252-4304-bbb8-f7f56de1b320" providerId="ADAL" clId="{1933B2C5-4D0B-409E-958C-D8BAE2656926}" dt="2021-05-03T12:54:02.831" v="141" actId="1076"/>
          <ac:spMkLst>
            <pc:docMk/>
            <pc:sldMk cId="928818014" sldId="286"/>
            <ac:spMk id="7" creationId="{78388DF1-E5E8-4AB9-9FA3-63B65807C388}"/>
          </ac:spMkLst>
        </pc:spChg>
        <pc:picChg chg="mod">
          <ac:chgData name="Harding, Kiernan J W" userId="e53bf474-d252-4304-bbb8-f7f56de1b320" providerId="ADAL" clId="{1933B2C5-4D0B-409E-958C-D8BAE2656926}" dt="2021-05-03T12:53:59.194" v="140" actId="14100"/>
          <ac:picMkLst>
            <pc:docMk/>
            <pc:sldMk cId="928818014" sldId="286"/>
            <ac:picMk id="9" creationId="{4BCE685B-E63B-4CF6-8A9C-9A6526D25747}"/>
          </ac:picMkLst>
        </pc:picChg>
      </pc:sldChg>
      <pc:sldChg chg="modSp mod modTransition">
        <pc:chgData name="Harding, Kiernan J W" userId="e53bf474-d252-4304-bbb8-f7f56de1b320" providerId="ADAL" clId="{1933B2C5-4D0B-409E-958C-D8BAE2656926}" dt="2021-05-04T09:18:47.846" v="1114"/>
        <pc:sldMkLst>
          <pc:docMk/>
          <pc:sldMk cId="2328145497" sldId="287"/>
        </pc:sldMkLst>
        <pc:spChg chg="mod">
          <ac:chgData name="Harding, Kiernan J W" userId="e53bf474-d252-4304-bbb8-f7f56de1b320" providerId="ADAL" clId="{1933B2C5-4D0B-409E-958C-D8BAE2656926}" dt="2021-05-03T13:02:58.406" v="378" actId="14100"/>
          <ac:spMkLst>
            <pc:docMk/>
            <pc:sldMk cId="2328145497" sldId="287"/>
            <ac:spMk id="2" creationId="{48E06332-0A15-49ED-B1B5-F4F30805FCF1}"/>
          </ac:spMkLst>
        </pc:spChg>
      </pc:sldChg>
      <pc:sldChg chg="modSp mod modTransition">
        <pc:chgData name="Harding, Kiernan J W" userId="e53bf474-d252-4304-bbb8-f7f56de1b320" providerId="ADAL" clId="{1933B2C5-4D0B-409E-958C-D8BAE2656926}" dt="2021-05-04T09:18:47.846" v="1114"/>
        <pc:sldMkLst>
          <pc:docMk/>
          <pc:sldMk cId="3437718572" sldId="288"/>
        </pc:sldMkLst>
        <pc:spChg chg="mod">
          <ac:chgData name="Harding, Kiernan J W" userId="e53bf474-d252-4304-bbb8-f7f56de1b320" providerId="ADAL" clId="{1933B2C5-4D0B-409E-958C-D8BAE2656926}" dt="2021-05-03T11:14:40.374" v="45" actId="20577"/>
          <ac:spMkLst>
            <pc:docMk/>
            <pc:sldMk cId="3437718572" sldId="288"/>
            <ac:spMk id="6" creationId="{C546C7E2-6D82-4CCE-B748-DEE424A2C380}"/>
          </ac:spMkLst>
        </pc:spChg>
      </pc:sldChg>
      <pc:sldChg chg="modTransition">
        <pc:chgData name="Harding, Kiernan J W" userId="e53bf474-d252-4304-bbb8-f7f56de1b320" providerId="ADAL" clId="{1933B2C5-4D0B-409E-958C-D8BAE2656926}" dt="2021-05-04T09:18:47.846" v="1114"/>
        <pc:sldMkLst>
          <pc:docMk/>
          <pc:sldMk cId="1471058020" sldId="289"/>
        </pc:sldMkLst>
      </pc:sldChg>
      <pc:sldChg chg="modTransition">
        <pc:chgData name="Harding, Kiernan J W" userId="e53bf474-d252-4304-bbb8-f7f56de1b320" providerId="ADAL" clId="{1933B2C5-4D0B-409E-958C-D8BAE2656926}" dt="2021-05-04T09:18:47.846" v="1114"/>
        <pc:sldMkLst>
          <pc:docMk/>
          <pc:sldMk cId="3252579105" sldId="290"/>
        </pc:sldMkLst>
      </pc:sldChg>
      <pc:sldChg chg="addSp modSp mod modTransition">
        <pc:chgData name="Harding, Kiernan J W" userId="e53bf474-d252-4304-bbb8-f7f56de1b320" providerId="ADAL" clId="{1933B2C5-4D0B-409E-958C-D8BAE2656926}" dt="2021-05-04T09:18:47.846" v="1114"/>
        <pc:sldMkLst>
          <pc:docMk/>
          <pc:sldMk cId="3509145134" sldId="291"/>
        </pc:sldMkLst>
        <pc:spChg chg="mod">
          <ac:chgData name="Harding, Kiernan J W" userId="e53bf474-d252-4304-bbb8-f7f56de1b320" providerId="ADAL" clId="{1933B2C5-4D0B-409E-958C-D8BAE2656926}" dt="2021-05-03T14:48:24.220" v="477" actId="114"/>
          <ac:spMkLst>
            <pc:docMk/>
            <pc:sldMk cId="3509145134" sldId="291"/>
            <ac:spMk id="6" creationId="{C546C7E2-6D82-4CCE-B748-DEE424A2C380}"/>
          </ac:spMkLst>
        </pc:spChg>
        <pc:spChg chg="mod">
          <ac:chgData name="Harding, Kiernan J W" userId="e53bf474-d252-4304-bbb8-f7f56de1b320" providerId="ADAL" clId="{1933B2C5-4D0B-409E-958C-D8BAE2656926}" dt="2021-05-03T14:49:46.184" v="536" actId="1076"/>
          <ac:spMkLst>
            <pc:docMk/>
            <pc:sldMk cId="3509145134" sldId="291"/>
            <ac:spMk id="11" creationId="{CE037327-92FC-4ADA-BE3F-E16BE8BF2340}"/>
          </ac:spMkLst>
        </pc:spChg>
        <pc:spChg chg="mod">
          <ac:chgData name="Harding, Kiernan J W" userId="e53bf474-d252-4304-bbb8-f7f56de1b320" providerId="ADAL" clId="{1933B2C5-4D0B-409E-958C-D8BAE2656926}" dt="2021-05-03T14:49:51.154" v="537" actId="1076"/>
          <ac:spMkLst>
            <pc:docMk/>
            <pc:sldMk cId="3509145134" sldId="291"/>
            <ac:spMk id="12" creationId="{5C3C5FC6-37F5-48B3-8C3E-8AE30443A9CD}"/>
          </ac:spMkLst>
        </pc:spChg>
        <pc:spChg chg="mod">
          <ac:chgData name="Harding, Kiernan J W" userId="e53bf474-d252-4304-bbb8-f7f56de1b320" providerId="ADAL" clId="{1933B2C5-4D0B-409E-958C-D8BAE2656926}" dt="2021-05-03T14:49:58.973" v="549" actId="1036"/>
          <ac:spMkLst>
            <pc:docMk/>
            <pc:sldMk cId="3509145134" sldId="291"/>
            <ac:spMk id="14" creationId="{0E0F5EB2-7668-417B-838F-F251A0D0B410}"/>
          </ac:spMkLst>
        </pc:spChg>
        <pc:spChg chg="add mod">
          <ac:chgData name="Harding, Kiernan J W" userId="e53bf474-d252-4304-bbb8-f7f56de1b320" providerId="ADAL" clId="{1933B2C5-4D0B-409E-958C-D8BAE2656926}" dt="2021-05-03T14:49:58.973" v="549" actId="1036"/>
          <ac:spMkLst>
            <pc:docMk/>
            <pc:sldMk cId="3509145134" sldId="291"/>
            <ac:spMk id="15" creationId="{851D83A8-6514-4F6F-9C77-8F06B289BF36}"/>
          </ac:spMkLst>
        </pc:spChg>
        <pc:grpChg chg="mod">
          <ac:chgData name="Harding, Kiernan J W" userId="e53bf474-d252-4304-bbb8-f7f56de1b320" providerId="ADAL" clId="{1933B2C5-4D0B-409E-958C-D8BAE2656926}" dt="2021-05-03T14:49:42.910" v="535" actId="1038"/>
          <ac:grpSpMkLst>
            <pc:docMk/>
            <pc:sldMk cId="3509145134" sldId="291"/>
            <ac:grpSpMk id="7" creationId="{EC1C013A-884B-42B8-9FDC-60E77D948461}"/>
          </ac:grpSpMkLst>
        </pc:grpChg>
        <pc:picChg chg="add mod">
          <ac:chgData name="Harding, Kiernan J W" userId="e53bf474-d252-4304-bbb8-f7f56de1b320" providerId="ADAL" clId="{1933B2C5-4D0B-409E-958C-D8BAE2656926}" dt="2021-05-03T14:50:02.987" v="560" actId="1036"/>
          <ac:picMkLst>
            <pc:docMk/>
            <pc:sldMk cId="3509145134" sldId="291"/>
            <ac:picMk id="3" creationId="{FA71E7DF-C226-4513-9F1B-210A954E86CB}"/>
          </ac:picMkLst>
        </pc:picChg>
        <pc:picChg chg="mod">
          <ac:chgData name="Harding, Kiernan J W" userId="e53bf474-d252-4304-bbb8-f7f56de1b320" providerId="ADAL" clId="{1933B2C5-4D0B-409E-958C-D8BAE2656926}" dt="2021-05-03T14:27:59.091" v="436" actId="1036"/>
          <ac:picMkLst>
            <pc:docMk/>
            <pc:sldMk cId="3509145134" sldId="291"/>
            <ac:picMk id="5" creationId="{DB9CD29B-DAB8-4869-9E26-B959E14F4A09}"/>
          </ac:picMkLst>
        </pc:picChg>
        <pc:picChg chg="mod">
          <ac:chgData name="Harding, Kiernan J W" userId="e53bf474-d252-4304-bbb8-f7f56de1b320" providerId="ADAL" clId="{1933B2C5-4D0B-409E-958C-D8BAE2656926}" dt="2021-05-03T14:50:01.278" v="551" actId="1035"/>
          <ac:picMkLst>
            <pc:docMk/>
            <pc:sldMk cId="3509145134" sldId="291"/>
            <ac:picMk id="8" creationId="{F5705693-35D5-48BE-AABD-DF6960D3F4E4}"/>
          </ac:picMkLst>
        </pc:picChg>
        <pc:picChg chg="mod">
          <ac:chgData name="Harding, Kiernan J W" userId="e53bf474-d252-4304-bbb8-f7f56de1b320" providerId="ADAL" clId="{1933B2C5-4D0B-409E-958C-D8BAE2656926}" dt="2021-05-03T14:49:58.973" v="549" actId="1036"/>
          <ac:picMkLst>
            <pc:docMk/>
            <pc:sldMk cId="3509145134" sldId="291"/>
            <ac:picMk id="16" creationId="{500E26CC-1FF5-45D1-B210-B93D0327AF5B}"/>
          </ac:picMkLst>
        </pc:picChg>
      </pc:sldChg>
      <pc:sldChg chg="addSp modSp mod modTransition">
        <pc:chgData name="Harding, Kiernan J W" userId="e53bf474-d252-4304-bbb8-f7f56de1b320" providerId="ADAL" clId="{1933B2C5-4D0B-409E-958C-D8BAE2656926}" dt="2021-05-04T09:18:47.846" v="1114"/>
        <pc:sldMkLst>
          <pc:docMk/>
          <pc:sldMk cId="686934374" sldId="292"/>
        </pc:sldMkLst>
        <pc:spChg chg="mod">
          <ac:chgData name="Harding, Kiernan J W" userId="e53bf474-d252-4304-bbb8-f7f56de1b320" providerId="ADAL" clId="{1933B2C5-4D0B-409E-958C-D8BAE2656926}" dt="2021-05-03T14:52:36.201" v="613" actId="20577"/>
          <ac:spMkLst>
            <pc:docMk/>
            <pc:sldMk cId="686934374" sldId="292"/>
            <ac:spMk id="6" creationId="{C546C7E2-6D82-4CCE-B748-DEE424A2C380}"/>
          </ac:spMkLst>
        </pc:spChg>
        <pc:spChg chg="add mod">
          <ac:chgData name="Harding, Kiernan J W" userId="e53bf474-d252-4304-bbb8-f7f56de1b320" providerId="ADAL" clId="{1933B2C5-4D0B-409E-958C-D8BAE2656926}" dt="2021-05-03T15:04:51.609" v="709" actId="1035"/>
          <ac:spMkLst>
            <pc:docMk/>
            <pc:sldMk cId="686934374" sldId="292"/>
            <ac:spMk id="9" creationId="{130EFF8F-1D77-452B-A08B-5C50D34BD43B}"/>
          </ac:spMkLst>
        </pc:spChg>
        <pc:graphicFrameChg chg="mod modGraphic">
          <ac:chgData name="Harding, Kiernan J W" userId="e53bf474-d252-4304-bbb8-f7f56de1b320" providerId="ADAL" clId="{1933B2C5-4D0B-409E-958C-D8BAE2656926}" dt="2021-05-03T15:05:49.412" v="738"/>
          <ac:graphicFrameMkLst>
            <pc:docMk/>
            <pc:sldMk cId="686934374" sldId="292"/>
            <ac:graphicFrameMk id="5" creationId="{5E440FCD-DF98-4433-9661-62BFB2F55968}"/>
          </ac:graphicFrameMkLst>
        </pc:graphicFrameChg>
        <pc:picChg chg="add mod">
          <ac:chgData name="Harding, Kiernan J W" userId="e53bf474-d252-4304-bbb8-f7f56de1b320" providerId="ADAL" clId="{1933B2C5-4D0B-409E-958C-D8BAE2656926}" dt="2021-05-03T15:01:27.821" v="628" actId="1076"/>
          <ac:picMkLst>
            <pc:docMk/>
            <pc:sldMk cId="686934374" sldId="292"/>
            <ac:picMk id="7" creationId="{E7E4586B-64B3-4883-8618-D6D4C6ECB96E}"/>
          </ac:picMkLst>
        </pc:picChg>
      </pc:sldChg>
      <pc:sldChg chg="modTransition">
        <pc:chgData name="Harding, Kiernan J W" userId="e53bf474-d252-4304-bbb8-f7f56de1b320" providerId="ADAL" clId="{1933B2C5-4D0B-409E-958C-D8BAE2656926}" dt="2021-05-04T09:18:47.846" v="1114"/>
        <pc:sldMkLst>
          <pc:docMk/>
          <pc:sldMk cId="2403476486" sldId="293"/>
        </pc:sldMkLst>
      </pc:sldChg>
      <pc:sldChg chg="modTransition">
        <pc:chgData name="Harding, Kiernan J W" userId="e53bf474-d252-4304-bbb8-f7f56de1b320" providerId="ADAL" clId="{1933B2C5-4D0B-409E-958C-D8BAE2656926}" dt="2021-05-04T09:18:47.846" v="1114"/>
        <pc:sldMkLst>
          <pc:docMk/>
          <pc:sldMk cId="4020560442" sldId="294"/>
        </pc:sldMkLst>
      </pc:sldChg>
      <pc:sldChg chg="modTransition">
        <pc:chgData name="Harding, Kiernan J W" userId="e53bf474-d252-4304-bbb8-f7f56de1b320" providerId="ADAL" clId="{1933B2C5-4D0B-409E-958C-D8BAE2656926}" dt="2021-05-04T09:18:47.846" v="1114"/>
        <pc:sldMkLst>
          <pc:docMk/>
          <pc:sldMk cId="388989870" sldId="295"/>
        </pc:sldMkLst>
      </pc:sldChg>
      <pc:sldChg chg="modSp mod modTransition">
        <pc:chgData name="Harding, Kiernan J W" userId="e53bf474-d252-4304-bbb8-f7f56de1b320" providerId="ADAL" clId="{1933B2C5-4D0B-409E-958C-D8BAE2656926}" dt="2021-05-04T09:18:47.846" v="1114"/>
        <pc:sldMkLst>
          <pc:docMk/>
          <pc:sldMk cId="760409331" sldId="296"/>
        </pc:sldMkLst>
        <pc:spChg chg="mod">
          <ac:chgData name="Harding, Kiernan J W" userId="e53bf474-d252-4304-bbb8-f7f56de1b320" providerId="ADAL" clId="{1933B2C5-4D0B-409E-958C-D8BAE2656926}" dt="2021-05-03T12:32:35.203" v="46" actId="20577"/>
          <ac:spMkLst>
            <pc:docMk/>
            <pc:sldMk cId="760409331" sldId="296"/>
            <ac:spMk id="7" creationId="{AF36D8DA-B234-4410-B746-B64EE6D756F6}"/>
          </ac:spMkLst>
        </pc:spChg>
      </pc:sldChg>
      <pc:sldChg chg="modSp mod modTransition">
        <pc:chgData name="Harding, Kiernan J W" userId="e53bf474-d252-4304-bbb8-f7f56de1b320" providerId="ADAL" clId="{1933B2C5-4D0B-409E-958C-D8BAE2656926}" dt="2021-05-04T09:18:47.846" v="1114"/>
        <pc:sldMkLst>
          <pc:docMk/>
          <pc:sldMk cId="1067610126" sldId="297"/>
        </pc:sldMkLst>
        <pc:spChg chg="mod">
          <ac:chgData name="Harding, Kiernan J W" userId="e53bf474-d252-4304-bbb8-f7f56de1b320" providerId="ADAL" clId="{1933B2C5-4D0B-409E-958C-D8BAE2656926}" dt="2021-05-03T12:32:38.180" v="49" actId="20577"/>
          <ac:spMkLst>
            <pc:docMk/>
            <pc:sldMk cId="1067610126" sldId="297"/>
            <ac:spMk id="7" creationId="{AF36D8DA-B234-4410-B746-B64EE6D756F6}"/>
          </ac:spMkLst>
        </pc:spChg>
      </pc:sldChg>
      <pc:sldChg chg="modSp mod modTransition">
        <pc:chgData name="Harding, Kiernan J W" userId="e53bf474-d252-4304-bbb8-f7f56de1b320" providerId="ADAL" clId="{1933B2C5-4D0B-409E-958C-D8BAE2656926}" dt="2021-05-04T09:18:47.846" v="1114"/>
        <pc:sldMkLst>
          <pc:docMk/>
          <pc:sldMk cId="2736288325" sldId="298"/>
        </pc:sldMkLst>
        <pc:spChg chg="mod">
          <ac:chgData name="Harding, Kiernan J W" userId="e53bf474-d252-4304-bbb8-f7f56de1b320" providerId="ADAL" clId="{1933B2C5-4D0B-409E-958C-D8BAE2656926}" dt="2021-05-03T11:13:30.678" v="34" actId="27636"/>
          <ac:spMkLst>
            <pc:docMk/>
            <pc:sldMk cId="2736288325" sldId="298"/>
            <ac:spMk id="6" creationId="{C546C7E2-6D82-4CCE-B748-DEE424A2C380}"/>
          </ac:spMkLst>
        </pc:spChg>
      </pc:sldChg>
      <pc:sldChg chg="addSp delSp modSp mod modTransition">
        <pc:chgData name="Harding, Kiernan J W" userId="e53bf474-d252-4304-bbb8-f7f56de1b320" providerId="ADAL" clId="{1933B2C5-4D0B-409E-958C-D8BAE2656926}" dt="2021-05-04T09:18:47.846" v="1114"/>
        <pc:sldMkLst>
          <pc:docMk/>
          <pc:sldMk cId="1242243623" sldId="299"/>
        </pc:sldMkLst>
        <pc:spChg chg="mod">
          <ac:chgData name="Harding, Kiernan J W" userId="e53bf474-d252-4304-bbb8-f7f56de1b320" providerId="ADAL" clId="{1933B2C5-4D0B-409E-958C-D8BAE2656926}" dt="2021-05-03T13:00:08.413" v="329" actId="20577"/>
          <ac:spMkLst>
            <pc:docMk/>
            <pc:sldMk cId="1242243623" sldId="299"/>
            <ac:spMk id="6" creationId="{C546C7E2-6D82-4CCE-B748-DEE424A2C380}"/>
          </ac:spMkLst>
        </pc:spChg>
        <pc:spChg chg="add del mod">
          <ac:chgData name="Harding, Kiernan J W" userId="e53bf474-d252-4304-bbb8-f7f56de1b320" providerId="ADAL" clId="{1933B2C5-4D0B-409E-958C-D8BAE2656926}" dt="2021-05-03T13:00:39.764" v="338"/>
          <ac:spMkLst>
            <pc:docMk/>
            <pc:sldMk cId="1242243623" sldId="299"/>
            <ac:spMk id="7" creationId="{6D22A467-1AD5-4F08-B730-690F5BD1B939}"/>
          </ac:spMkLst>
        </pc:spChg>
        <pc:picChg chg="add mod">
          <ac:chgData name="Harding, Kiernan J W" userId="e53bf474-d252-4304-bbb8-f7f56de1b320" providerId="ADAL" clId="{1933B2C5-4D0B-409E-958C-D8BAE2656926}" dt="2021-05-03T12:58:48.153" v="228" actId="1076"/>
          <ac:picMkLst>
            <pc:docMk/>
            <pc:sldMk cId="1242243623" sldId="299"/>
            <ac:picMk id="3" creationId="{DEDE157B-DB42-4815-AAA1-EE977151DD26}"/>
          </ac:picMkLst>
        </pc:picChg>
        <pc:picChg chg="mod">
          <ac:chgData name="Harding, Kiernan J W" userId="e53bf474-d252-4304-bbb8-f7f56de1b320" providerId="ADAL" clId="{1933B2C5-4D0B-409E-958C-D8BAE2656926}" dt="2021-05-03T13:00:39.175" v="337" actId="1076"/>
          <ac:picMkLst>
            <pc:docMk/>
            <pc:sldMk cId="1242243623" sldId="299"/>
            <ac:picMk id="5" creationId="{552A07A5-38E1-47AF-9302-D9CA5D3D1C67}"/>
          </ac:picMkLst>
        </pc:picChg>
      </pc:sldChg>
      <pc:sldChg chg="addSp delSp modSp add mod modTransition modAnim">
        <pc:chgData name="Harding, Kiernan J W" userId="e53bf474-d252-4304-bbb8-f7f56de1b320" providerId="ADAL" clId="{1933B2C5-4D0B-409E-958C-D8BAE2656926}" dt="2021-05-04T10:32:32.942" v="1190"/>
        <pc:sldMkLst>
          <pc:docMk/>
          <pc:sldMk cId="90288953" sldId="300"/>
        </pc:sldMkLst>
        <pc:spChg chg="mod">
          <ac:chgData name="Harding, Kiernan J W" userId="e53bf474-d252-4304-bbb8-f7f56de1b320" providerId="ADAL" clId="{1933B2C5-4D0B-409E-958C-D8BAE2656926}" dt="2021-05-03T12:49:17.175" v="116" actId="20577"/>
          <ac:spMkLst>
            <pc:docMk/>
            <pc:sldMk cId="90288953" sldId="300"/>
            <ac:spMk id="2" creationId="{48E06332-0A15-49ED-B1B5-F4F30805FCF1}"/>
          </ac:spMkLst>
        </pc:spChg>
        <pc:spChg chg="add del mod">
          <ac:chgData name="Harding, Kiernan J W" userId="e53bf474-d252-4304-bbb8-f7f56de1b320" providerId="ADAL" clId="{1933B2C5-4D0B-409E-958C-D8BAE2656926}" dt="2021-05-03T12:49:05.866" v="111"/>
          <ac:spMkLst>
            <pc:docMk/>
            <pc:sldMk cId="90288953" sldId="300"/>
            <ac:spMk id="9" creationId="{EC531965-1956-45C9-8168-8C47129A9596}"/>
          </ac:spMkLst>
        </pc:spChg>
        <pc:picChg chg="add mod">
          <ac:chgData name="Harding, Kiernan J W" userId="e53bf474-d252-4304-bbb8-f7f56de1b320" providerId="ADAL" clId="{1933B2C5-4D0B-409E-958C-D8BAE2656926}" dt="2021-05-03T12:50:14.043" v="122" actId="1076"/>
          <ac:picMkLst>
            <pc:docMk/>
            <pc:sldMk cId="90288953" sldId="300"/>
            <ac:picMk id="4" creationId="{E69054A1-5183-405E-A498-5680E73BE357}"/>
          </ac:picMkLst>
        </pc:picChg>
        <pc:picChg chg="add mod">
          <ac:chgData name="Harding, Kiernan J W" userId="e53bf474-d252-4304-bbb8-f7f56de1b320" providerId="ADAL" clId="{1933B2C5-4D0B-409E-958C-D8BAE2656926}" dt="2021-05-03T12:50:18.213" v="124" actId="1076"/>
          <ac:picMkLst>
            <pc:docMk/>
            <pc:sldMk cId="90288953" sldId="300"/>
            <ac:picMk id="10" creationId="{DE609B06-B140-4BFE-A1CC-2FD7FABF485E}"/>
          </ac:picMkLst>
        </pc:picChg>
        <pc:picChg chg="add mod">
          <ac:chgData name="Harding, Kiernan J W" userId="e53bf474-d252-4304-bbb8-f7f56de1b320" providerId="ADAL" clId="{1933B2C5-4D0B-409E-958C-D8BAE2656926}" dt="2021-05-03T12:50:22.334" v="126" actId="1076"/>
          <ac:picMkLst>
            <pc:docMk/>
            <pc:sldMk cId="90288953" sldId="300"/>
            <ac:picMk id="11" creationId="{36FCA0F6-D138-419E-9749-63F32163D2C7}"/>
          </ac:picMkLst>
        </pc:picChg>
        <pc:picChg chg="add mod">
          <ac:chgData name="Harding, Kiernan J W" userId="e53bf474-d252-4304-bbb8-f7f56de1b320" providerId="ADAL" clId="{1933B2C5-4D0B-409E-958C-D8BAE2656926}" dt="2021-05-03T12:50:26.569" v="128" actId="1076"/>
          <ac:picMkLst>
            <pc:docMk/>
            <pc:sldMk cId="90288953" sldId="300"/>
            <ac:picMk id="12" creationId="{94ADFC9F-A91B-4EB7-BBB6-3544F50E831F}"/>
          </ac:picMkLst>
        </pc:picChg>
        <pc:picChg chg="add mod">
          <ac:chgData name="Harding, Kiernan J W" userId="e53bf474-d252-4304-bbb8-f7f56de1b320" providerId="ADAL" clId="{1933B2C5-4D0B-409E-958C-D8BAE2656926}" dt="2021-05-03T12:50:28.950" v="130" actId="1076"/>
          <ac:picMkLst>
            <pc:docMk/>
            <pc:sldMk cId="90288953" sldId="300"/>
            <ac:picMk id="13" creationId="{D42FE94D-CD8D-4683-B29A-CFF64C126BEA}"/>
          </ac:picMkLst>
        </pc:picChg>
        <pc:picChg chg="add del mod">
          <ac:chgData name="Harding, Kiernan J W" userId="e53bf474-d252-4304-bbb8-f7f56de1b320" providerId="ADAL" clId="{1933B2C5-4D0B-409E-958C-D8BAE2656926}" dt="2021-05-03T12:50:53.450" v="135" actId="478"/>
          <ac:picMkLst>
            <pc:docMk/>
            <pc:sldMk cId="90288953" sldId="300"/>
            <ac:picMk id="14" creationId="{67089381-3A27-4330-AEDA-54086A1B5B2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B9D81B-DB8A-46EC-A4F7-507896381FB0}" type="datetimeFigureOut">
              <a:rPr lang="en-GB" smtClean="0"/>
              <a:t>04/05/2021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092C0F-31F3-4B9A-98A1-86DA2D28C4E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191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92C0F-31F3-4B9A-98A1-86DA2D28C4E4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46275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92C0F-31F3-4B9A-98A1-86DA2D28C4E4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6167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92C0F-31F3-4B9A-98A1-86DA2D28C4E4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2524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92C0F-31F3-4B9A-98A1-86DA2D28C4E4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704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92C0F-31F3-4B9A-98A1-86DA2D28C4E4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6993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92C0F-31F3-4B9A-98A1-86DA2D28C4E4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9919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92C0F-31F3-4B9A-98A1-86DA2D28C4E4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68190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92C0F-31F3-4B9A-98A1-86DA2D28C4E4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17934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92C0F-31F3-4B9A-98A1-86DA2D28C4E4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97641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92C0F-31F3-4B9A-98A1-86DA2D28C4E4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21559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92C0F-31F3-4B9A-98A1-86DA2D28C4E4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3732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92C0F-31F3-4B9A-98A1-86DA2D28C4E4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8698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92C0F-31F3-4B9A-98A1-86DA2D28C4E4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07744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92C0F-31F3-4B9A-98A1-86DA2D28C4E4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55132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92C0F-31F3-4B9A-98A1-86DA2D28C4E4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56307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92C0F-31F3-4B9A-98A1-86DA2D28C4E4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4011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92C0F-31F3-4B9A-98A1-86DA2D28C4E4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7542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92C0F-31F3-4B9A-98A1-86DA2D28C4E4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4232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92C0F-31F3-4B9A-98A1-86DA2D28C4E4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1614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92C0F-31F3-4B9A-98A1-86DA2D28C4E4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4960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92C0F-31F3-4B9A-98A1-86DA2D28C4E4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8836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92C0F-31F3-4B9A-98A1-86DA2D28C4E4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059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92C0F-31F3-4B9A-98A1-86DA2D28C4E4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9695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B9990-3BAE-4F59-B3D8-0F3C90B7EC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E6DE46-C532-4C85-B8D9-DCE0EB347F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0026A5-240F-49D3-9FB0-F35D4FE98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99DB0-0F56-4FB9-9B37-7D78FB245632}" type="datetimeFigureOut">
              <a:rPr lang="en-GB" smtClean="0"/>
              <a:t>04/05/2021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15CA3D-56DA-4410-9F48-320F2E511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CE2E9C-7367-41E6-ABA8-8A60ABBC0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4B75-E8EB-4F19-BA3A-E66DCD4C7E2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8342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0ED41-A428-4D38-BD2B-B544508AA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CD2DBF-70FA-4CF4-A402-655D153D97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7B15F-33CB-41A3-9804-ADCC669A8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99DB0-0F56-4FB9-9B37-7D78FB245632}" type="datetimeFigureOut">
              <a:rPr lang="en-GB" smtClean="0"/>
              <a:t>04/05/2021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8FCC1-37FE-4599-B188-67CAE59A1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37201-A7A4-4370-B311-B77FF0C98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4B75-E8EB-4F19-BA3A-E66DCD4C7E2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3063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9122AC-E9DE-4499-B03E-2D876E6E0D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741A35-9E0B-431D-9255-DC55A1591D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2B3B3-4067-4934-A007-FCBC7350B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99DB0-0F56-4FB9-9B37-7D78FB245632}" type="datetimeFigureOut">
              <a:rPr lang="en-GB" smtClean="0"/>
              <a:t>04/05/2021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B626B-FB44-4B35-959B-4B463D055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82B32-5659-4CB0-8766-3DF4FBDB8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4B75-E8EB-4F19-BA3A-E66DCD4C7E2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5563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D226C-875D-4E47-A6FE-3340E00DC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98BB5-C912-458A-9931-4A4D303DE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2B699-7BDC-4094-85F6-EB72DD8CA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99DB0-0F56-4FB9-9B37-7D78FB245632}" type="datetimeFigureOut">
              <a:rPr lang="en-GB" smtClean="0"/>
              <a:t>04/05/2021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6F557-0A7D-4D7F-939E-01806787A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B3B71-5804-4DDF-9A12-8BA2412DB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4B75-E8EB-4F19-BA3A-E66DCD4C7E2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3255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D1172-4324-4989-A118-721BF1A6B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CE187-06D5-4437-AB11-1C50B96A34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633CE-62D8-443B-B5D7-26BBB5E90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99DB0-0F56-4FB9-9B37-7D78FB245632}" type="datetimeFigureOut">
              <a:rPr lang="en-GB" smtClean="0"/>
              <a:t>04/05/2021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85353-FFB5-4B71-8DD2-3F8D0B410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B7A37-7A4B-4469-A77D-6A53D5112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4B75-E8EB-4F19-BA3A-E66DCD4C7E2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5120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96FCC-A069-47F7-846B-6531C6750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244A4-DF87-4A7E-B24D-362A3383F1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268218-7B02-4B35-9506-0864965A65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C3290C-80F6-40C1-A59A-F57AE24C7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99DB0-0F56-4FB9-9B37-7D78FB245632}" type="datetimeFigureOut">
              <a:rPr lang="en-GB" smtClean="0"/>
              <a:t>04/05/2021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5ACDAD-716B-4135-8B21-A3063E137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3C4C30-5BB0-4384-9D49-AD234B732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4B75-E8EB-4F19-BA3A-E66DCD4C7E2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2973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2CA42-AD83-4092-B382-AD4B1157B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E0E16-1A2A-4220-967E-BAC10C067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46B460-8232-4E1E-99E1-B893D510D4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86413D-EDE7-4318-A8FD-5FE0732F88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11A365-F92F-4F48-820A-3BC832E4A3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380169-BBF2-4108-9AAA-F41E33003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99DB0-0F56-4FB9-9B37-7D78FB245632}" type="datetimeFigureOut">
              <a:rPr lang="en-GB" smtClean="0"/>
              <a:t>04/05/2021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01AFFB-7D4C-4948-85B5-CB3EB071B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4CAE7D-D13F-42E6-81A6-DD707F275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4B75-E8EB-4F19-BA3A-E66DCD4C7E2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5946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FA6EE-A350-442A-A6C6-DDC9B2F87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F004A0-E8C6-4517-BFA9-1369B5E06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99DB0-0F56-4FB9-9B37-7D78FB245632}" type="datetimeFigureOut">
              <a:rPr lang="en-GB" smtClean="0"/>
              <a:t>04/05/2021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40F3FA-8F1A-49F2-87CE-384917347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005499-E8D6-4EC2-A43D-6060E930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4B75-E8EB-4F19-BA3A-E66DCD4C7E2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1900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E6E734-C957-40EC-9832-D51CB2021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99DB0-0F56-4FB9-9B37-7D78FB245632}" type="datetimeFigureOut">
              <a:rPr lang="en-GB" smtClean="0"/>
              <a:t>04/05/2021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DE01C9-1410-454E-BD7D-F9B7AB36A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ED8C1-80B6-4F10-B2B5-26402DE19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4B75-E8EB-4F19-BA3A-E66DCD4C7E2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1312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84376-EA95-4867-9287-29F24EDC8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B2A81-FDF6-44FC-B340-C8EE79B84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E9B7DC-6412-4CDA-81FB-E021096800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2C24B2-4032-4A23-B0D4-A31AF58B9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99DB0-0F56-4FB9-9B37-7D78FB245632}" type="datetimeFigureOut">
              <a:rPr lang="en-GB" smtClean="0"/>
              <a:t>04/05/2021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0A109A-86E8-44B5-B352-30112C705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652921-6BA1-4FE0-B16D-2AC89FFE6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4B75-E8EB-4F19-BA3A-E66DCD4C7E2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0493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BDDBA-B154-4555-90B5-D0897B4F6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157C74-679B-46E9-915C-E612FFF7A7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209CB7-67BC-4C2A-A2E9-4EED031FFA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4566CB-8D7F-4C4D-83E6-682197DB9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99DB0-0F56-4FB9-9B37-7D78FB245632}" type="datetimeFigureOut">
              <a:rPr lang="en-GB" smtClean="0"/>
              <a:t>04/05/2021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329F19-C571-4F86-8D79-B6768E721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B9B35F-BF39-433E-960D-76B4BA7E1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4B75-E8EB-4F19-BA3A-E66DCD4C7E2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1567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08C0EF-EC70-4286-BAE1-95D5CDF6D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C0089E-F6DF-4FF7-90C0-BB743045F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72B6F-DF57-4881-B23A-C29616D04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99DB0-0F56-4FB9-9B37-7D78FB245632}" type="datetimeFigureOut">
              <a:rPr lang="en-GB" smtClean="0"/>
              <a:t>04/05/2021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05C7A-C82B-4FBE-9DC0-62170381C0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6BD0C-D16C-402C-B540-305182644B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F4B75-E8EB-4F19-BA3A-E66DCD4C7E2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8522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vectors/angry-anger-frustration-boy-152486/" TargetMode="Externa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4558E0-F209-449A-B306-A99430732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44F9DB-D0ED-4824-9DBB-D73128EC973F}"/>
              </a:ext>
            </a:extLst>
          </p:cNvPr>
          <p:cNvSpPr/>
          <p:nvPr/>
        </p:nvSpPr>
        <p:spPr>
          <a:xfrm>
            <a:off x="2425566" y="0"/>
            <a:ext cx="976643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F63B8B3-B8D1-4C38-AD41-249133059105}"/>
              </a:ext>
            </a:extLst>
          </p:cNvPr>
          <p:cNvSpPr txBox="1">
            <a:spLocks/>
          </p:cNvSpPr>
          <p:nvPr/>
        </p:nvSpPr>
        <p:spPr>
          <a:xfrm>
            <a:off x="3196388" y="1988820"/>
            <a:ext cx="7978541" cy="288035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dirty="0">
                <a:latin typeface="Vision" pitchFamily="2" charset="0"/>
              </a:rPr>
              <a:t>DETECTING MALARIA IN </a:t>
            </a:r>
            <a:r>
              <a:rPr lang="en-GB" dirty="0">
                <a:solidFill>
                  <a:srgbClr val="740000"/>
                </a:solidFill>
                <a:latin typeface="Vision" pitchFamily="2" charset="0"/>
              </a:rPr>
              <a:t>RED BLOOD CELLS </a:t>
            </a:r>
            <a:r>
              <a:rPr lang="en-GB" dirty="0">
                <a:latin typeface="Vision" pitchFamily="2" charset="0"/>
              </a:rPr>
              <a:t>USING MACHINE LEARNING</a:t>
            </a:r>
          </a:p>
          <a:p>
            <a:pPr algn="l">
              <a:lnSpc>
                <a:spcPct val="80000"/>
              </a:lnSpc>
            </a:pPr>
            <a:endParaRPr lang="en-GB" dirty="0">
              <a:latin typeface="Vision" pitchFamily="2" charset="0"/>
            </a:endParaRPr>
          </a:p>
          <a:p>
            <a:pPr algn="l">
              <a:lnSpc>
                <a:spcPct val="80000"/>
              </a:lnSpc>
            </a:pPr>
            <a:r>
              <a:rPr lang="en-GB" sz="1700" dirty="0">
                <a:solidFill>
                  <a:schemeClr val="bg2">
                    <a:lumMod val="50000"/>
                  </a:schemeClr>
                </a:solidFill>
                <a:latin typeface="Vision" pitchFamily="2" charset="0"/>
              </a:rPr>
              <a:t>KIERNAN HARDING</a:t>
            </a:r>
          </a:p>
        </p:txBody>
      </p:sp>
    </p:spTree>
    <p:extLst>
      <p:ext uri="{BB962C8B-B14F-4D97-AF65-F5344CB8AC3E}">
        <p14:creationId xmlns:p14="http://schemas.microsoft.com/office/powerpoint/2010/main" val="353693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2A07A5-38E1-47AF-9302-D9CA5D3D1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BF08D4-BB37-44BB-ACAD-1E239325A8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95"/>
          <a:stretch/>
        </p:blipFill>
        <p:spPr>
          <a:xfrm>
            <a:off x="0" y="1371600"/>
            <a:ext cx="6276395" cy="4969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E06332-0A15-49ED-B1B5-F4F30805F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Vision" pitchFamily="2" charset="0"/>
              </a:rPr>
              <a:t>DEMO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546C7E2-6D82-4CCE-B748-DEE424A2C380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31853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A web application that includes a back-end machine learning classifying model</a:t>
            </a:r>
          </a:p>
          <a:p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Can be used on any device with an internet browser</a:t>
            </a:r>
          </a:p>
          <a:p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Live examples of infected blood cells being classified </a:t>
            </a:r>
          </a:p>
          <a:p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Live examples of healthy blood cells being classified</a:t>
            </a:r>
          </a:p>
          <a:p>
            <a:endParaRPr lang="en-GB" sz="2400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  <a:p>
            <a:endParaRPr lang="en-GB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14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2A07A5-38E1-47AF-9302-D9CA5D3D1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E06332-0A15-49ED-B1B5-F4F30805F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945"/>
            <a:ext cx="10515600" cy="1305924"/>
          </a:xfrm>
        </p:spPr>
        <p:txBody>
          <a:bodyPr/>
          <a:lstStyle/>
          <a:p>
            <a:r>
              <a:rPr lang="en-GB" dirty="0">
                <a:latin typeface="Vision" pitchFamily="2" charset="0"/>
              </a:rPr>
              <a:t>DEMO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DCE6F05-D995-4BD8-BD8B-2250A91DC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932" y="374946"/>
            <a:ext cx="8870596" cy="586401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F36D8DA-B234-4410-B746-B64EE6D756F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9178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1. The home page</a:t>
            </a:r>
          </a:p>
          <a:p>
            <a:endParaRPr lang="en-GB" sz="2000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  <a:p>
            <a:endParaRPr lang="en-GB" sz="2400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  <a:p>
            <a:endParaRPr lang="en-GB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57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2A07A5-38E1-47AF-9302-D9CA5D3D1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E06332-0A15-49ED-B1B5-F4F30805F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945"/>
            <a:ext cx="10515600" cy="1305924"/>
          </a:xfrm>
        </p:spPr>
        <p:txBody>
          <a:bodyPr/>
          <a:lstStyle/>
          <a:p>
            <a:r>
              <a:rPr lang="en-GB" dirty="0">
                <a:latin typeface="Vision" pitchFamily="2" charset="0"/>
              </a:rPr>
              <a:t>DEMO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DCE6F05-D995-4BD8-BD8B-2250A91DC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7932" y="374946"/>
            <a:ext cx="8870596" cy="586400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F36D8DA-B234-4410-B746-B64EE6D756F6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33615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2. Choosing the pre-segmented red blood cell to classify</a:t>
            </a:r>
            <a:endParaRPr lang="en-GB" sz="2000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  <a:p>
            <a:endParaRPr lang="en-GB" sz="2400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  <a:p>
            <a:endParaRPr lang="en-GB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47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2A07A5-38E1-47AF-9302-D9CA5D3D1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E06332-0A15-49ED-B1B5-F4F30805F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945"/>
            <a:ext cx="10515600" cy="1305924"/>
          </a:xfrm>
        </p:spPr>
        <p:txBody>
          <a:bodyPr/>
          <a:lstStyle/>
          <a:p>
            <a:r>
              <a:rPr lang="en-GB" dirty="0">
                <a:latin typeface="Vision" pitchFamily="2" charset="0"/>
              </a:rPr>
              <a:t>DEMO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DCE6F05-D995-4BD8-BD8B-2250A91DC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7932" y="374946"/>
            <a:ext cx="8870596" cy="586400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F36D8DA-B234-4410-B746-B64EE6D756F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282786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3. The sample has been selected</a:t>
            </a:r>
            <a:endParaRPr lang="en-GB" sz="2000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  <a:p>
            <a:endParaRPr lang="en-GB" sz="2400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  <a:p>
            <a:endParaRPr lang="en-GB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56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2A07A5-38E1-47AF-9302-D9CA5D3D1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E06332-0A15-49ED-B1B5-F4F30805F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945"/>
            <a:ext cx="10515600" cy="1305924"/>
          </a:xfrm>
        </p:spPr>
        <p:txBody>
          <a:bodyPr/>
          <a:lstStyle/>
          <a:p>
            <a:r>
              <a:rPr lang="en-GB" dirty="0">
                <a:latin typeface="Vision" pitchFamily="2" charset="0"/>
              </a:rPr>
              <a:t>DEMO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DCE6F05-D995-4BD8-BD8B-2250A91DC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7932" y="374946"/>
            <a:ext cx="8870596" cy="586400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F36D8DA-B234-4410-B746-B64EE6D756F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14113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4. The ‘classify’ button has been clicked and the sample is being classified</a:t>
            </a:r>
            <a:endParaRPr lang="en-GB" sz="2000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  <a:p>
            <a:endParaRPr lang="en-GB" sz="2400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  <a:p>
            <a:endParaRPr lang="en-GB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8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2A07A5-38E1-47AF-9302-D9CA5D3D1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E06332-0A15-49ED-B1B5-F4F30805F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945"/>
            <a:ext cx="10515600" cy="1305924"/>
          </a:xfrm>
        </p:spPr>
        <p:txBody>
          <a:bodyPr/>
          <a:lstStyle/>
          <a:p>
            <a:r>
              <a:rPr lang="en-GB" dirty="0">
                <a:latin typeface="Vision" pitchFamily="2" charset="0"/>
              </a:rPr>
              <a:t>DEMO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DCE6F05-D995-4BD8-BD8B-2250A91DC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7932" y="374946"/>
            <a:ext cx="8870596" cy="586400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F36D8DA-B234-4410-B746-B64EE6D756F6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3225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5a. The classification output for an infected sample</a:t>
            </a:r>
            <a:endParaRPr lang="en-GB" sz="2000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  <a:p>
            <a:endParaRPr lang="en-GB" sz="2400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  <a:p>
            <a:endParaRPr lang="en-GB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40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2A07A5-38E1-47AF-9302-D9CA5D3D1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E06332-0A15-49ED-B1B5-F4F30805F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945"/>
            <a:ext cx="10515600" cy="1305924"/>
          </a:xfrm>
        </p:spPr>
        <p:txBody>
          <a:bodyPr/>
          <a:lstStyle/>
          <a:p>
            <a:r>
              <a:rPr lang="en-GB" dirty="0">
                <a:latin typeface="Vision" pitchFamily="2" charset="0"/>
              </a:rPr>
              <a:t>DEMO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DCE6F05-D995-4BD8-BD8B-2250A91DC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7932" y="374946"/>
            <a:ext cx="8870596" cy="586400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F36D8DA-B234-4410-B746-B64EE6D756F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18346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5b. The classification output for a healthy sample</a:t>
            </a:r>
            <a:endParaRPr lang="en-GB" sz="2000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  <a:p>
            <a:endParaRPr lang="en-GB" sz="2400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  <a:p>
            <a:endParaRPr lang="en-GB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61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5D64027-A704-46E1-A549-560BDFF52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E06332-0A15-49ED-B1B5-F4F30805F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Vision" pitchFamily="2" charset="0"/>
              </a:rPr>
              <a:t>DID I MEET MY AIMS &amp; OBJECTIVES?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8E745DC-1C9C-4E74-A242-229D39A8314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  <a:p>
            <a:endParaRPr lang="en-GB" sz="2000" dirty="0">
              <a:solidFill>
                <a:srgbClr val="FF0000"/>
              </a:solidFill>
              <a:latin typeface="Vision Light" pitchFamily="2" charset="0"/>
            </a:endParaRPr>
          </a:p>
          <a:p>
            <a:pPr lvl="1"/>
            <a:endParaRPr lang="en-GB" sz="2000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  <a:p>
            <a:pPr lvl="1"/>
            <a:endParaRPr lang="en-GB" sz="2000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  <a:p>
            <a:endParaRPr lang="en-GB" sz="2000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  <a:p>
            <a:endParaRPr lang="en-GB" sz="2400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  <a:p>
            <a:endParaRPr lang="en-GB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3DE32CF-A42C-40D1-B68C-BF92536ED49B}"/>
              </a:ext>
            </a:extLst>
          </p:cNvPr>
          <p:cNvSpPr txBox="1">
            <a:spLocks/>
          </p:cNvSpPr>
          <p:nvPr/>
        </p:nvSpPr>
        <p:spPr>
          <a:xfrm>
            <a:off x="838201" y="1692275"/>
            <a:ext cx="748850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Design and implement a classification tool that identifies malaria parasites in pre-segmented red blood cells</a:t>
            </a:r>
            <a:endParaRPr lang="en-GB" sz="2000" b="1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  <a:p>
            <a:pPr marL="0" indent="0">
              <a:buNone/>
            </a:pPr>
            <a:endParaRPr lang="en-GB" sz="2000" u="sng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  <a:p>
            <a:pPr lvl="1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Design a Convolutional Neural Network using reputable Python ML libraries</a:t>
            </a:r>
          </a:p>
          <a:p>
            <a:pPr lvl="1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Through iterative testing, improve CNN model performance (accuracy) using ML techniques</a:t>
            </a:r>
          </a:p>
          <a:p>
            <a:pPr lvl="1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When testing the application on unseen samples, the model should achieve a higher test accuracy than the RDT’s diagnostic accuracy of 79% (among under 5’s in Nigeria, 2015 [4])</a:t>
            </a:r>
          </a:p>
          <a:p>
            <a:pPr lvl="1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Create a classification tool that is accessible via almost any device, enabling its use in less developed counties</a:t>
            </a:r>
          </a:p>
          <a:p>
            <a:pPr lvl="1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The application should be simplistic to allow easy use for individuals with limited medical knowledge</a:t>
            </a:r>
            <a:endParaRPr lang="en-GB" sz="1600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  <a:p>
            <a:endParaRPr lang="en-GB" sz="2000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  <a:p>
            <a:endParaRPr lang="en-GB" sz="2000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  <a:p>
            <a:endParaRPr lang="en-GB" sz="2400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  <a:p>
            <a:endParaRPr lang="en-GB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</p:txBody>
      </p:sp>
      <p:pic>
        <p:nvPicPr>
          <p:cNvPr id="1028" name="Picture 4" descr="Dart Board Sprite 006 - Dart Board Png Transparent PNG - 1836x1864 - Free  Download on NicePNG">
            <a:extLst>
              <a:ext uri="{FF2B5EF4-FFF2-40B4-BE49-F238E27FC236}">
                <a16:creationId xmlns:a16="http://schemas.microsoft.com/office/drawing/2014/main" id="{4A98D8EB-4CB1-4902-9E98-38181CAE8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49" b="94381" l="2927" r="97561">
                        <a14:foregroundMark x1="35366" y1="5849" x2="36707" y2="12844"/>
                        <a14:foregroundMark x1="7317" y1="19954" x2="15122" y2="26606"/>
                        <a14:foregroundMark x1="2927" y1="34289" x2="2927" y2="34289"/>
                        <a14:foregroundMark x1="12805" y1="38303" x2="9634" y2="26606"/>
                        <a14:foregroundMark x1="6707" y1="30734" x2="9634" y2="29014"/>
                        <a14:foregroundMark x1="8293" y1="26835" x2="9878" y2="36583"/>
                        <a14:foregroundMark x1="9390" y1="24197" x2="7317" y2="31307"/>
                        <a14:foregroundMark x1="7317" y1="31307" x2="11463" y2="24656"/>
                        <a14:foregroundMark x1="11463" y1="24656" x2="11098" y2="32110"/>
                        <a14:foregroundMark x1="11098" y1="32110" x2="17073" y2="30046"/>
                        <a14:foregroundMark x1="41951" y1="69725" x2="34756" y2="72936"/>
                        <a14:foregroundMark x1="34756" y1="72936" x2="42683" y2="71560"/>
                        <a14:foregroundMark x1="42683" y1="71560" x2="47927" y2="48165"/>
                        <a14:foregroundMark x1="47927" y1="48165" x2="45244" y2="65826"/>
                        <a14:foregroundMark x1="45244" y1="65826" x2="54756" y2="51950"/>
                        <a14:foregroundMark x1="54756" y1="51950" x2="50732" y2="60665"/>
                        <a14:foregroundMark x1="50732" y1="60665" x2="60244" y2="40023"/>
                        <a14:foregroundMark x1="60244" y1="40023" x2="57073" y2="60206"/>
                        <a14:foregroundMark x1="57073" y1="60206" x2="61098" y2="26606"/>
                        <a14:foregroundMark x1="61098" y1="26606" x2="49024" y2="50688"/>
                        <a14:foregroundMark x1="49024" y1="50688" x2="57683" y2="30161"/>
                        <a14:foregroundMark x1="57683" y1="30161" x2="50000" y2="25917"/>
                        <a14:foregroundMark x1="50000" y1="25917" x2="44024" y2="31193"/>
                        <a14:foregroundMark x1="44024" y1="31193" x2="40488" y2="38073"/>
                        <a14:foregroundMark x1="40488" y1="38073" x2="37439" y2="53326"/>
                        <a14:foregroundMark x1="37439" y1="53326" x2="36585" y2="55390"/>
                        <a14:foregroundMark x1="42195" y1="36697" x2="42683" y2="27523"/>
                        <a14:foregroundMark x1="49634" y1="22133" x2="56951" y2="20298"/>
                        <a14:foregroundMark x1="56951" y1="20298" x2="66220" y2="22706"/>
                        <a14:foregroundMark x1="66220" y1="22706" x2="72927" y2="27064"/>
                        <a14:foregroundMark x1="72927" y1="27064" x2="81829" y2="42546"/>
                        <a14:foregroundMark x1="81829" y1="42546" x2="82317" y2="51147"/>
                        <a14:foregroundMark x1="82317" y1="51147" x2="73171" y2="72018"/>
                        <a14:foregroundMark x1="73171" y1="72018" x2="80122" y2="69266"/>
                        <a14:foregroundMark x1="80122" y1="69266" x2="84268" y2="50344"/>
                        <a14:foregroundMark x1="84268" y1="50344" x2="81220" y2="25803"/>
                        <a14:foregroundMark x1="81220" y1="25803" x2="73659" y2="20413"/>
                        <a14:foregroundMark x1="73659" y1="20413" x2="65610" y2="17661"/>
                        <a14:foregroundMark x1="65610" y1="17661" x2="56951" y2="19495"/>
                        <a14:foregroundMark x1="56951" y1="19495" x2="66341" y2="19495"/>
                        <a14:foregroundMark x1="66341" y1="19495" x2="76341" y2="24885"/>
                        <a14:foregroundMark x1="76341" y1="24885" x2="83293" y2="35894"/>
                        <a14:foregroundMark x1="83293" y1="35894" x2="85732" y2="54587"/>
                        <a14:foregroundMark x1="85732" y1="54587" x2="79390" y2="79358"/>
                        <a14:foregroundMark x1="79390" y1="79358" x2="66707" y2="89450"/>
                        <a14:foregroundMark x1="66707" y1="89450" x2="59268" y2="92661"/>
                        <a14:foregroundMark x1="59268" y1="92661" x2="53415" y2="93119"/>
                        <a14:foregroundMark x1="77317" y1="65367" x2="72317" y2="57339"/>
                        <a14:foregroundMark x1="72317" y1="57339" x2="65366" y2="53899"/>
                        <a14:foregroundMark x1="65366" y1="53899" x2="65244" y2="59060"/>
                        <a14:foregroundMark x1="67195" y1="58601" x2="67195" y2="58601"/>
                        <a14:foregroundMark x1="67195" y1="58601" x2="75488" y2="63876"/>
                        <a14:foregroundMark x1="80000" y1="50917" x2="62439" y2="52064"/>
                        <a14:foregroundMark x1="73780" y1="36927" x2="60122" y2="53440"/>
                        <a14:foregroundMark x1="66098" y1="32798" x2="63537" y2="48968"/>
                        <a14:foregroundMark x1="57683" y1="72821" x2="60000" y2="57339"/>
                        <a14:foregroundMark x1="60000" y1="57339" x2="60000" y2="57339"/>
                        <a14:foregroundMark x1="67073" y1="75229" x2="63171" y2="59174"/>
                        <a14:foregroundMark x1="63171" y1="59174" x2="62561" y2="58028"/>
                        <a14:foregroundMark x1="40244" y1="78784" x2="50244" y2="67661"/>
                        <a14:foregroundMark x1="50244" y1="67661" x2="53415" y2="60665"/>
                        <a14:foregroundMark x1="53415" y1="60665" x2="53415" y2="60550"/>
                        <a14:foregroundMark x1="32073" y1="54472" x2="37561" y2="49083"/>
                        <a14:foregroundMark x1="93537" y1="30849" x2="94634" y2="52408"/>
                        <a14:foregroundMark x1="94634" y1="52408" x2="89390" y2="73509"/>
                        <a14:foregroundMark x1="94024" y1="55619" x2="97561" y2="51491"/>
                        <a14:foregroundMark x1="68049" y1="41399" x2="57561" y2="66170"/>
                        <a14:foregroundMark x1="57561" y1="66170" x2="51707" y2="85206"/>
                        <a14:foregroundMark x1="61220" y1="94381" x2="61220" y2="943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754" y="2926542"/>
            <a:ext cx="2075045" cy="220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Checkmark">
            <a:extLst>
              <a:ext uri="{FF2B5EF4-FFF2-40B4-BE49-F238E27FC236}">
                <a16:creationId xmlns:a16="http://schemas.microsoft.com/office/drawing/2014/main" id="{E69054A1-5183-405E-A498-5680E73BE3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199" y="4829175"/>
            <a:ext cx="304210" cy="304210"/>
          </a:xfrm>
          <a:prstGeom prst="rect">
            <a:avLst/>
          </a:prstGeom>
        </p:spPr>
      </p:pic>
      <p:pic>
        <p:nvPicPr>
          <p:cNvPr id="10" name="Graphic 9" descr="Checkmark">
            <a:extLst>
              <a:ext uri="{FF2B5EF4-FFF2-40B4-BE49-F238E27FC236}">
                <a16:creationId xmlns:a16="http://schemas.microsoft.com/office/drawing/2014/main" id="{DE609B06-B140-4BFE-A1CC-2FD7FABF48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8199" y="4229100"/>
            <a:ext cx="304210" cy="304210"/>
          </a:xfrm>
          <a:prstGeom prst="rect">
            <a:avLst/>
          </a:prstGeom>
        </p:spPr>
      </p:pic>
      <p:pic>
        <p:nvPicPr>
          <p:cNvPr id="11" name="Graphic 10" descr="Checkmark">
            <a:extLst>
              <a:ext uri="{FF2B5EF4-FFF2-40B4-BE49-F238E27FC236}">
                <a16:creationId xmlns:a16="http://schemas.microsoft.com/office/drawing/2014/main" id="{36FCA0F6-D138-419E-9749-63F32163D2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8199" y="3595392"/>
            <a:ext cx="304210" cy="304210"/>
          </a:xfrm>
          <a:prstGeom prst="rect">
            <a:avLst/>
          </a:prstGeom>
        </p:spPr>
      </p:pic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94ADFC9F-A91B-4EB7-BBB6-3544F50E83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9033" y="3033122"/>
            <a:ext cx="304210" cy="304210"/>
          </a:xfrm>
          <a:prstGeom prst="rect">
            <a:avLst/>
          </a:prstGeom>
        </p:spPr>
      </p:pic>
      <p:pic>
        <p:nvPicPr>
          <p:cNvPr id="13" name="Graphic 12" descr="Checkmark">
            <a:extLst>
              <a:ext uri="{FF2B5EF4-FFF2-40B4-BE49-F238E27FC236}">
                <a16:creationId xmlns:a16="http://schemas.microsoft.com/office/drawing/2014/main" id="{D42FE94D-CD8D-4683-B29A-CFF64C126B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9033" y="2762250"/>
            <a:ext cx="304210" cy="30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2A07A5-38E1-47AF-9302-D9CA5D3D1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E06332-0A15-49ED-B1B5-F4F30805F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53575" cy="1325563"/>
          </a:xfrm>
        </p:spPr>
        <p:txBody>
          <a:bodyPr>
            <a:normAutofit/>
          </a:bodyPr>
          <a:lstStyle/>
          <a:p>
            <a:r>
              <a:rPr lang="en-GB" dirty="0">
                <a:latin typeface="Vision" pitchFamily="2" charset="0"/>
              </a:rPr>
              <a:t>INTERIM </a:t>
            </a:r>
            <a:r>
              <a:rPr lang="en-GB" dirty="0">
                <a:latin typeface="Vision" pitchFamily="2" charset="0"/>
                <a:sym typeface="Wingdings" panose="05000000000000000000" pitchFamily="2" charset="2"/>
              </a:rPr>
              <a:t></a:t>
            </a:r>
            <a:r>
              <a:rPr lang="en-GB" dirty="0">
                <a:latin typeface="Vision" pitchFamily="2" charset="0"/>
              </a:rPr>
              <a:t> </a:t>
            </a:r>
            <a:r>
              <a:rPr lang="en-GB" sz="2800" dirty="0">
                <a:solidFill>
                  <a:schemeClr val="bg1">
                    <a:lumMod val="75000"/>
                  </a:schemeClr>
                </a:solidFill>
                <a:latin typeface="Vision" pitchFamily="2" charset="0"/>
              </a:rPr>
              <a:t>“TIMELINE OF FUTURE OBJECTIVES”</a:t>
            </a:r>
            <a:endParaRPr lang="en-GB" dirty="0">
              <a:solidFill>
                <a:schemeClr val="bg1">
                  <a:lumMod val="75000"/>
                </a:schemeClr>
              </a:solidFill>
              <a:latin typeface="Vision" pitchFamily="2" charset="0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099A7BB-B82A-4764-A42A-B547BBB22F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904057"/>
              </p:ext>
            </p:extLst>
          </p:nvPr>
        </p:nvGraphicFramePr>
        <p:xfrm>
          <a:off x="1003588" y="1921291"/>
          <a:ext cx="10184824" cy="2529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6206">
                  <a:extLst>
                    <a:ext uri="{9D8B030D-6E8A-4147-A177-3AD203B41FA5}">
                      <a16:colId xmlns:a16="http://schemas.microsoft.com/office/drawing/2014/main" val="381134278"/>
                    </a:ext>
                  </a:extLst>
                </a:gridCol>
                <a:gridCol w="2546206">
                  <a:extLst>
                    <a:ext uri="{9D8B030D-6E8A-4147-A177-3AD203B41FA5}">
                      <a16:colId xmlns:a16="http://schemas.microsoft.com/office/drawing/2014/main" val="150011048"/>
                    </a:ext>
                  </a:extLst>
                </a:gridCol>
                <a:gridCol w="2546206">
                  <a:extLst>
                    <a:ext uri="{9D8B030D-6E8A-4147-A177-3AD203B41FA5}">
                      <a16:colId xmlns:a16="http://schemas.microsoft.com/office/drawing/2014/main" val="1531026563"/>
                    </a:ext>
                  </a:extLst>
                </a:gridCol>
                <a:gridCol w="2546206">
                  <a:extLst>
                    <a:ext uri="{9D8B030D-6E8A-4147-A177-3AD203B41FA5}">
                      <a16:colId xmlns:a16="http://schemas.microsoft.com/office/drawing/2014/main" val="3256052204"/>
                    </a:ext>
                  </a:extLst>
                </a:gridCol>
              </a:tblGrid>
              <a:tr h="2384246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ision Light" pitchFamily="2" charset="0"/>
                        </a:rPr>
                        <a:t>Improve my convolutional neural network model through research and structured testing</a:t>
                      </a:r>
                    </a:p>
                    <a:p>
                      <a:pPr algn="ctr"/>
                      <a:r>
                        <a:rPr lang="en-GB" sz="2000" b="0" i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ision Light" pitchFamily="2" charset="0"/>
                        </a:rPr>
                        <a:t>(e.g. add colour)</a:t>
                      </a:r>
                    </a:p>
                    <a:p>
                      <a:pPr algn="ctr"/>
                      <a:endParaRPr lang="en-GB" sz="20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Vision Light" pitchFamily="2" charset="0"/>
                      </a:endParaRPr>
                    </a:p>
                    <a:p>
                      <a:pPr algn="ctr"/>
                      <a:r>
                        <a:rPr lang="en-GB" sz="20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ision Light" pitchFamily="2" charset="0"/>
                        </a:rPr>
                        <a:t>8/2/21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ision Light" pitchFamily="2" charset="0"/>
                        </a:rPr>
                        <a:t>Implement bootstrap into my website to improve usability across all devices</a:t>
                      </a:r>
                    </a:p>
                    <a:p>
                      <a:pPr algn="ctr"/>
                      <a:endParaRPr lang="en-GB" sz="2000" dirty="0">
                        <a:solidFill>
                          <a:schemeClr val="bg2">
                            <a:lumMod val="50000"/>
                          </a:schemeClr>
                        </a:solidFill>
                        <a:latin typeface="Vision Light" pitchFamily="2" charset="0"/>
                      </a:endParaRPr>
                    </a:p>
                    <a:p>
                      <a:pPr algn="ctr"/>
                      <a:endParaRPr lang="en-GB" sz="2000" dirty="0">
                        <a:solidFill>
                          <a:schemeClr val="bg2">
                            <a:lumMod val="50000"/>
                          </a:schemeClr>
                        </a:solidFill>
                        <a:latin typeface="Vision Light" pitchFamily="2" charset="0"/>
                      </a:endParaRPr>
                    </a:p>
                    <a:p>
                      <a:pPr algn="ctr"/>
                      <a:endParaRPr lang="en-GB" sz="2000" dirty="0">
                        <a:solidFill>
                          <a:schemeClr val="bg2">
                            <a:lumMod val="50000"/>
                          </a:schemeClr>
                        </a:solidFill>
                        <a:latin typeface="Vision Light" pitchFamily="2" charset="0"/>
                      </a:endParaRPr>
                    </a:p>
                    <a:p>
                      <a:pPr algn="ctr"/>
                      <a:r>
                        <a:rPr lang="en-GB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ision Light" pitchFamily="2" charset="0"/>
                        </a:rPr>
                        <a:t>22/2/21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ision Light" pitchFamily="2" charset="0"/>
                        </a:rPr>
                        <a:t>Improve the visual styling of the user interface </a:t>
                      </a:r>
                    </a:p>
                    <a:p>
                      <a:pPr algn="ctr"/>
                      <a:endParaRPr lang="en-GB" sz="2000" dirty="0">
                        <a:solidFill>
                          <a:schemeClr val="bg2">
                            <a:lumMod val="50000"/>
                          </a:schemeClr>
                        </a:solidFill>
                        <a:latin typeface="Vision Light" pitchFamily="2" charset="0"/>
                      </a:endParaRPr>
                    </a:p>
                    <a:p>
                      <a:pPr algn="ctr"/>
                      <a:endParaRPr lang="en-GB" sz="2000" dirty="0">
                        <a:solidFill>
                          <a:schemeClr val="bg2">
                            <a:lumMod val="50000"/>
                          </a:schemeClr>
                        </a:solidFill>
                        <a:latin typeface="Vision Light" pitchFamily="2" charset="0"/>
                      </a:endParaRPr>
                    </a:p>
                    <a:p>
                      <a:pPr algn="ctr"/>
                      <a:endParaRPr lang="en-GB" sz="2000" dirty="0">
                        <a:solidFill>
                          <a:schemeClr val="bg2">
                            <a:lumMod val="50000"/>
                          </a:schemeClr>
                        </a:solidFill>
                        <a:latin typeface="Vision Light" pitchFamily="2" charset="0"/>
                      </a:endParaRPr>
                    </a:p>
                    <a:p>
                      <a:pPr algn="ctr"/>
                      <a:r>
                        <a:rPr lang="en-GB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ision Light" pitchFamily="2" charset="0"/>
                        </a:rPr>
                        <a:t>8/3/21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ision Light" pitchFamily="2" charset="0"/>
                        </a:rPr>
                        <a:t>Slack for any issues encountered before the submissions</a:t>
                      </a:r>
                    </a:p>
                    <a:p>
                      <a:pPr algn="ctr"/>
                      <a:endParaRPr lang="en-GB" sz="2000" dirty="0">
                        <a:solidFill>
                          <a:schemeClr val="bg2">
                            <a:lumMod val="50000"/>
                          </a:schemeClr>
                        </a:solidFill>
                        <a:latin typeface="Vision Light" pitchFamily="2" charset="0"/>
                      </a:endParaRPr>
                    </a:p>
                    <a:p>
                      <a:pPr algn="ctr"/>
                      <a:endParaRPr lang="en-GB" sz="2000" dirty="0">
                        <a:solidFill>
                          <a:schemeClr val="bg2">
                            <a:lumMod val="50000"/>
                          </a:schemeClr>
                        </a:solidFill>
                        <a:latin typeface="Vision Light" pitchFamily="2" charset="0"/>
                      </a:endParaRPr>
                    </a:p>
                    <a:p>
                      <a:pPr algn="ctr"/>
                      <a:endParaRPr lang="en-GB" sz="2000" dirty="0">
                        <a:solidFill>
                          <a:schemeClr val="bg2">
                            <a:lumMod val="50000"/>
                          </a:schemeClr>
                        </a:solidFill>
                        <a:latin typeface="Vision Light" pitchFamily="2" charset="0"/>
                      </a:endParaRPr>
                    </a:p>
                    <a:p>
                      <a:pPr algn="ctr"/>
                      <a:r>
                        <a:rPr lang="en-GB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ision Light" pitchFamily="2" charset="0"/>
                        </a:rPr>
                        <a:t>17/3/21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464133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C10623B-0331-443C-891D-9E058E44B60D}"/>
              </a:ext>
            </a:extLst>
          </p:cNvPr>
          <p:cNvCxnSpPr>
            <a:cxnSpLocks/>
          </p:cNvCxnSpPr>
          <p:nvPr/>
        </p:nvCxnSpPr>
        <p:spPr>
          <a:xfrm>
            <a:off x="2424777" y="5384570"/>
            <a:ext cx="5261956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42E6F5E-B03F-4EF9-A048-24CC684040E0}"/>
              </a:ext>
            </a:extLst>
          </p:cNvPr>
          <p:cNvSpPr txBox="1">
            <a:spLocks/>
          </p:cNvSpPr>
          <p:nvPr/>
        </p:nvSpPr>
        <p:spPr>
          <a:xfrm>
            <a:off x="7744921" y="5253234"/>
            <a:ext cx="2770679" cy="517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17/3/21 – Open Day Submissions </a:t>
            </a:r>
          </a:p>
          <a:p>
            <a:endParaRPr lang="en-GB" sz="2400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  <a:p>
            <a:endParaRPr lang="en-GB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3EC87AC-1FE9-4731-B07C-29B461AAA243}"/>
              </a:ext>
            </a:extLst>
          </p:cNvPr>
          <p:cNvSpPr txBox="1">
            <a:spLocks/>
          </p:cNvSpPr>
          <p:nvPr/>
        </p:nvSpPr>
        <p:spPr>
          <a:xfrm>
            <a:off x="1817253" y="5256003"/>
            <a:ext cx="599211" cy="517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Now</a:t>
            </a:r>
          </a:p>
          <a:p>
            <a:endParaRPr lang="en-GB" sz="2400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  <a:p>
            <a:endParaRPr lang="en-GB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14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2A07A5-38E1-47AF-9302-D9CA5D3D1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E06332-0A15-49ED-B1B5-F4F30805F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Vision" pitchFamily="2" charset="0"/>
              </a:rPr>
              <a:t>USE OF JIRA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546C7E2-6D82-4CCE-B748-DEE424A2C38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298124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Consistent use of Jira</a:t>
            </a:r>
          </a:p>
          <a:p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Use of tasks and sub-tasks to add detail </a:t>
            </a:r>
          </a:p>
          <a:p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Comments to document updates/plan future tasks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CE685B-E63B-4CF6-8A9C-9A6526D2574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91000" y="1824037"/>
            <a:ext cx="7413104" cy="325838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8388DF1-E5E8-4AB9-9FA3-63B65807C388}"/>
              </a:ext>
            </a:extLst>
          </p:cNvPr>
          <p:cNvSpPr txBox="1">
            <a:spLocks/>
          </p:cNvSpPr>
          <p:nvPr/>
        </p:nvSpPr>
        <p:spPr>
          <a:xfrm>
            <a:off x="4760846" y="5215770"/>
            <a:ext cx="6273411" cy="370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A cumulative flow diagram of issues from Jira (25/4/2021) </a:t>
            </a:r>
            <a:endParaRPr lang="en-GB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81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2A07A5-38E1-47AF-9302-D9CA5D3D1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E06332-0A15-49ED-B1B5-F4F30805F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Vision" pitchFamily="2" charset="0"/>
              </a:rPr>
              <a:t>THE PROBLEM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546C7E2-6D82-4CCE-B748-DEE424A2C38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13372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Malaria has a major impact on global health</a:t>
            </a:r>
          </a:p>
          <a:p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2019: estimated 229 million cases worldwide &amp; 409,000 deaths [1]</a:t>
            </a:r>
          </a:p>
          <a:p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Only 5 countries account for more than 50% of all cases [1]</a:t>
            </a:r>
          </a:p>
          <a:p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Nigeria accounts for 27% of all cases [2] and has 34% of the world average GDP (per Capita) [3]</a:t>
            </a:r>
          </a:p>
          <a:p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Poor quality testing in less developed countries</a:t>
            </a:r>
          </a:p>
          <a:p>
            <a:endParaRPr lang="en-GB" sz="2400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  <a:p>
            <a:endParaRPr lang="en-GB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10261B-510D-43CA-9666-3D07C25E1395}"/>
              </a:ext>
            </a:extLst>
          </p:cNvPr>
          <p:cNvPicPr/>
          <p:nvPr/>
        </p:nvPicPr>
        <p:blipFill rotWithShape="1">
          <a:blip r:embed="rId4"/>
          <a:srcRect l="872" t="5280" r="1266"/>
          <a:stretch/>
        </p:blipFill>
        <p:spPr bwMode="auto">
          <a:xfrm>
            <a:off x="6039356" y="1898453"/>
            <a:ext cx="5893699" cy="26714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595BEA3-600B-4A45-A8C5-D93A0461F0C6}"/>
              </a:ext>
            </a:extLst>
          </p:cNvPr>
          <p:cNvSpPr/>
          <p:nvPr/>
        </p:nvSpPr>
        <p:spPr>
          <a:xfrm>
            <a:off x="7280845" y="4572804"/>
            <a:ext cx="38706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solidFill>
                  <a:schemeClr val="bg2">
                    <a:lumMod val="50000"/>
                  </a:schemeClr>
                </a:solidFill>
              </a:rPr>
              <a:t>Map of malaria case incidence rate (cases per 1000 population at risk) by country (2018) [2]</a:t>
            </a:r>
            <a:endParaRPr lang="en-GB" sz="1200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2A07A5-38E1-47AF-9302-D9CA5D3D1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E06332-0A15-49ED-B1B5-F4F30805F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Vision" pitchFamily="2" charset="0"/>
              </a:rPr>
              <a:t>USE OF GIT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546C7E2-6D82-4CCE-B748-DEE424A2C38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9478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Consistent use of Git</a:t>
            </a:r>
          </a:p>
          <a:p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Regular commits to Git for:</a:t>
            </a:r>
          </a:p>
          <a:p>
            <a:pPr lvl="1"/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Significant changes</a:t>
            </a:r>
          </a:p>
          <a:p>
            <a:pPr lvl="1"/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Keep important work backed-up!</a:t>
            </a:r>
          </a:p>
          <a:p>
            <a:pPr lvl="1"/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Small required alterations</a:t>
            </a:r>
          </a:p>
          <a:p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Short, meaningful commit messages</a:t>
            </a:r>
          </a:p>
          <a:p>
            <a:endParaRPr lang="en-GB" sz="2000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  <a:p>
            <a:pPr marL="0" indent="0">
              <a:buNone/>
            </a:pPr>
            <a:endParaRPr lang="en-GB" sz="2000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  <a:p>
            <a:r>
              <a:rPr lang="en-GB" sz="2000" dirty="0">
                <a:solidFill>
                  <a:schemeClr val="bg1">
                    <a:lumMod val="75000"/>
                  </a:schemeClr>
                </a:solidFill>
                <a:latin typeface="Vision Light" pitchFamily="2" charset="0"/>
              </a:rPr>
              <a:t>Use of .md files to keep a diary of milestone achievements and each CNN model’s performance</a:t>
            </a:r>
          </a:p>
          <a:p>
            <a:endParaRPr lang="en-GB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573967-A566-4FE0-A656-9EC99FC46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941" y="827772"/>
            <a:ext cx="4822730" cy="453672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02732B7-1FE0-4736-88AC-57F3529173D0}"/>
              </a:ext>
            </a:extLst>
          </p:cNvPr>
          <p:cNvSpPr txBox="1">
            <a:spLocks/>
          </p:cNvSpPr>
          <p:nvPr/>
        </p:nvSpPr>
        <p:spPr>
          <a:xfrm>
            <a:off x="6504653" y="5499242"/>
            <a:ext cx="4625306" cy="37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 A snapshot of my Git repository (1/5/2021)</a:t>
            </a:r>
            <a:endParaRPr lang="en-GB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71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2A07A5-38E1-47AF-9302-D9CA5D3D1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E06332-0A15-49ED-B1B5-F4F30805F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Vision" pitchFamily="2" charset="0"/>
              </a:rPr>
              <a:t>MAIN ISSUES ENCOUNTERED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546C7E2-6D82-4CCE-B748-DEE424A2C38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3150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Installation of the required local environment – e.g. libraries such as TensorFlow</a:t>
            </a:r>
          </a:p>
          <a:p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Issues with array types between libraries – Occurred whilst creating a working convolutional neural network using tutorials </a:t>
            </a:r>
          </a:p>
          <a:p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Trying to save, use and classify the input image whilst designing the web application</a:t>
            </a:r>
          </a:p>
          <a:p>
            <a:endParaRPr lang="en-GB" sz="2000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  <a:p>
            <a:endParaRPr lang="en-GB" sz="2000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  <a:p>
            <a:endParaRPr lang="en-GB" sz="2400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  <a:p>
            <a:endParaRPr lang="en-GB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BFA04711-5D31-4B38-971F-7A83DC6C68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634525" y="1690688"/>
            <a:ext cx="2557350" cy="269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49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2A07A5-38E1-47AF-9302-D9CA5D3D1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E06332-0A15-49ED-B1B5-F4F30805F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Vision" pitchFamily="2" charset="0"/>
              </a:rPr>
              <a:t>HOW TO IMPROVE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546C7E2-6D82-4CCE-B748-DEE424A2C38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9178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Research further ML techniques to improve the model’s performance (increase accuracy)</a:t>
            </a:r>
          </a:p>
          <a:p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Significantly altering the CNN architecture and more of its parameters</a:t>
            </a:r>
          </a:p>
          <a:p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Investigate segmenting red blood cells from thin blood smears, allowing the whole classification process to be automated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DE157B-DB42-4815-AAA1-EE977151D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594271" y="2339578"/>
            <a:ext cx="3191669" cy="319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4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2A07A5-38E1-47AF-9302-D9CA5D3D1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E06332-0A15-49ED-B1B5-F4F30805F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750608"/>
          </a:xfrm>
        </p:spPr>
        <p:txBody>
          <a:bodyPr>
            <a:normAutofit/>
          </a:bodyPr>
          <a:lstStyle/>
          <a:p>
            <a:r>
              <a:rPr lang="en-GB" dirty="0">
                <a:latin typeface="Vision" pitchFamily="2" charset="0"/>
              </a:rPr>
              <a:t>THANK YOU, I HOPE YOU ENJOYED!</a:t>
            </a:r>
            <a:br>
              <a:rPr lang="en-GB" dirty="0">
                <a:latin typeface="Vision" pitchFamily="2" charset="0"/>
              </a:rPr>
            </a:br>
            <a:br>
              <a:rPr lang="en-GB" dirty="0">
                <a:latin typeface="Vision" pitchFamily="2" charset="0"/>
              </a:rPr>
            </a:br>
            <a:r>
              <a:rPr lang="en-GB" dirty="0">
                <a:latin typeface="Vision" pitchFamily="2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56752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2A07A5-38E1-47AF-9302-D9CA5D3D1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625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E06332-0A15-49ED-B1B5-F4F30805F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Vision" pitchFamily="2" charset="0"/>
              </a:rPr>
              <a:t>REFERENCES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91E2E-51D3-4332-AA3E-4BFF63E395AA}"/>
              </a:ext>
            </a:extLst>
          </p:cNvPr>
          <p:cNvSpPr txBox="1">
            <a:spLocks/>
          </p:cNvSpPr>
          <p:nvPr/>
        </p:nvSpPr>
        <p:spPr>
          <a:xfrm>
            <a:off x="838200" y="1687513"/>
            <a:ext cx="10515599" cy="44739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[1] WHO, “World Malaria Report 2020,” 30 November 2020. [Online]. Available: https://www.who.int/publications/i/item/9789240015791.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[2] WHO, “World Malaria Report 2019,” 4 December 2019. [Online]. Available: https://www.who.int/publications/i/item/9789241565721.</a:t>
            </a:r>
          </a:p>
          <a:p>
            <a:pPr marL="0" indent="0">
              <a:buNone/>
            </a:pP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[3]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Worldometer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, “GDP per Capita,” 2017. [Online]. Available: https://www.worldometers.info/gdp/gdp-per-capita/.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[4] A. F.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Fagbamigbe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, “On the discriminatory and predictive accuracy of the RDT against the microscopy in the diagnosis of malaria among under-five children in Nigeria,” Malaria journal, vol. 18, no. 1, pp. 1-12, 21 February 2019.</a:t>
            </a:r>
          </a:p>
          <a:p>
            <a:pPr marL="0" indent="0">
              <a:buNone/>
            </a:pP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[5] S.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Saha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, “A Comprehensive Guide to Convolutional Neural Networks,” 15 December 2018. [Online]. Available: https://towardsdatascience.com/a-comprehensive-guide-to-convolutional-neural-networks-the-eli5-way-3bd2b1164a53.</a:t>
            </a:r>
          </a:p>
          <a:p>
            <a:pPr marL="0" indent="0">
              <a:buNone/>
            </a:pP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[6] R. Gandhi, “Build Your Own Convolution Neural Network in 5 mins,” 18 May 2018. [Online]. Available: https://towardsdatascience.com/build-your-own-convolution-neural-network-in-5-mins-4217c2cf964f.</a:t>
            </a:r>
          </a:p>
          <a:p>
            <a:pPr marL="0" indent="0">
              <a:buNone/>
            </a:pP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[7] Stanford, “CS231n Convolutional Neural Networks for Visual Recognition,” [Online]. Available: https://cs231n.github.io/convolutional-networks/. [Accessed 1 April 2021].</a:t>
            </a:r>
          </a:p>
          <a:p>
            <a:pPr marL="0" indent="0">
              <a:buNone/>
            </a:pP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[8] A.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Budhiraja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, “Dropout in (Deep) Machine learning,” 15 December 2016. [Online]. Available: https://medium.com/@amarbudhiraja/https-medium-com-amarbudhiraja-learning-less-to-learn-better-dropout-in-deep-machine-learning-74334da4bfc5. </a:t>
            </a:r>
          </a:p>
          <a:p>
            <a:pPr marL="0" indent="0">
              <a:buNone/>
            </a:pP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[9] E.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Dauria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, “Accuracy, Recall &amp; Precision,” 8 December 2019. [Online]. Available: https://medium.com/@erika.dauria/accuracy-recall-precision-80a5b6cbd28d.</a:t>
            </a:r>
          </a:p>
          <a:p>
            <a:pPr marL="0" indent="0">
              <a:buNone/>
            </a:pPr>
            <a:endParaRPr lang="en-GB" sz="1200" dirty="0">
              <a:latin typeface="Vision Light" pitchFamily="2" charset="0"/>
            </a:endParaRPr>
          </a:p>
          <a:p>
            <a:pPr marL="0" indent="0">
              <a:buNone/>
            </a:pPr>
            <a:endParaRPr lang="en-GB" sz="1200" dirty="0">
              <a:latin typeface="Vision Light" pitchFamily="2" charset="0"/>
            </a:endParaRPr>
          </a:p>
          <a:p>
            <a:pPr marL="0" indent="0">
              <a:buNone/>
            </a:pPr>
            <a:endParaRPr lang="en-GB" sz="1200" dirty="0">
              <a:latin typeface="Vision Light" pitchFamily="2" charset="0"/>
            </a:endParaRPr>
          </a:p>
          <a:p>
            <a:pPr marL="0" indent="0">
              <a:buNone/>
            </a:pPr>
            <a:endParaRPr lang="en-GB" sz="1200" dirty="0">
              <a:latin typeface="Vision Light" pitchFamily="2" charset="0"/>
            </a:endParaRPr>
          </a:p>
          <a:p>
            <a:pPr marL="0" indent="0">
              <a:buNone/>
            </a:pPr>
            <a:endParaRPr lang="en-US" sz="1200" dirty="0">
              <a:latin typeface="Vision Light" pitchFamily="2" charset="0"/>
            </a:endParaRPr>
          </a:p>
          <a:p>
            <a:pPr>
              <a:buFont typeface="+mj-lt"/>
              <a:buAutoNum type="arabicPeriod"/>
            </a:pPr>
            <a:endParaRPr lang="en-GB" sz="1200" dirty="0">
              <a:latin typeface="Vision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37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5D64027-A704-46E1-A549-560BDFF52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E06332-0A15-49ED-B1B5-F4F30805F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Vision" pitchFamily="2" charset="0"/>
              </a:rPr>
              <a:t>WHY TEST USING AI?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8E745DC-1C9C-4E74-A242-229D39A8314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9948483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Yearly, hundreds of millions of blood films are examined by a trained microscopist</a:t>
            </a:r>
          </a:p>
          <a:p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Microscopy involves manual counting of parasites in red blood cells</a:t>
            </a:r>
          </a:p>
          <a:p>
            <a:pPr lvl="1"/>
            <a:r>
              <a:rPr lang="en-GB" sz="16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Timely</a:t>
            </a:r>
          </a:p>
          <a:p>
            <a:pPr lvl="1"/>
            <a:r>
              <a:rPr lang="en-GB" sz="16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Costly</a:t>
            </a:r>
          </a:p>
          <a:p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Microscopists in less economically developed areas have poor-quality control settings and little resources</a:t>
            </a:r>
          </a:p>
          <a:p>
            <a:pPr lvl="1"/>
            <a:r>
              <a:rPr lang="en-GB" sz="16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RDT test accuracy (among under 5’s in 2015) is 79% [4]</a:t>
            </a:r>
          </a:p>
          <a:p>
            <a:pPr lvl="1"/>
            <a:r>
              <a:rPr lang="en-GB" sz="16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Testing worrying low in children – only 30% (e.g. Nigeria) [2]</a:t>
            </a:r>
          </a:p>
          <a:p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Lead to incorrect diagnosis</a:t>
            </a:r>
          </a:p>
          <a:p>
            <a:pPr lvl="1"/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False positives and </a:t>
            </a:r>
            <a:r>
              <a:rPr lang="en-GB" sz="2000" u="sng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false negatives</a:t>
            </a:r>
          </a:p>
          <a:p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Faster testing</a:t>
            </a:r>
          </a:p>
          <a:p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Reduced workload</a:t>
            </a:r>
          </a:p>
          <a:p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More accurate</a:t>
            </a:r>
            <a:endParaRPr lang="en-GB" sz="2000" dirty="0">
              <a:solidFill>
                <a:srgbClr val="FF0000"/>
              </a:solidFill>
              <a:latin typeface="Vision Light" pitchFamily="2" charset="0"/>
            </a:endParaRPr>
          </a:p>
          <a:p>
            <a:pPr lvl="1"/>
            <a:endParaRPr lang="en-GB" sz="2000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  <a:p>
            <a:pPr lvl="1"/>
            <a:endParaRPr lang="en-GB" sz="2000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  <a:p>
            <a:endParaRPr lang="en-GB" sz="2000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  <a:p>
            <a:endParaRPr lang="en-GB" sz="2400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  <a:p>
            <a:endParaRPr lang="en-GB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5D9EF-FE6F-4640-93C3-14B4C58B8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064" y="3713818"/>
            <a:ext cx="2344840" cy="234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5D64027-A704-46E1-A549-560BDFF52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E06332-0A15-49ED-B1B5-F4F30805F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Vision" pitchFamily="2" charset="0"/>
              </a:rPr>
              <a:t>SUMMARISED AIMS &amp; OBJECTIVES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8E745DC-1C9C-4E74-A242-229D39A8314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  <a:p>
            <a:endParaRPr lang="en-GB" sz="2000" dirty="0">
              <a:solidFill>
                <a:srgbClr val="FF0000"/>
              </a:solidFill>
              <a:latin typeface="Vision Light" pitchFamily="2" charset="0"/>
            </a:endParaRPr>
          </a:p>
          <a:p>
            <a:pPr lvl="1"/>
            <a:endParaRPr lang="en-GB" sz="2000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  <a:p>
            <a:pPr lvl="1"/>
            <a:endParaRPr lang="en-GB" sz="2000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  <a:p>
            <a:endParaRPr lang="en-GB" sz="2000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  <a:p>
            <a:endParaRPr lang="en-GB" sz="2400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  <a:p>
            <a:endParaRPr lang="en-GB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3DE32CF-A42C-40D1-B68C-BF92536ED49B}"/>
              </a:ext>
            </a:extLst>
          </p:cNvPr>
          <p:cNvSpPr txBox="1">
            <a:spLocks/>
          </p:cNvSpPr>
          <p:nvPr/>
        </p:nvSpPr>
        <p:spPr>
          <a:xfrm>
            <a:off x="838201" y="1692275"/>
            <a:ext cx="748850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Design and implement a classification tool that identifies malaria parasites in pre-segmented red blood cells</a:t>
            </a:r>
            <a:endParaRPr lang="en-GB" sz="2000" b="1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  <a:p>
            <a:pPr marL="0" indent="0">
              <a:buNone/>
            </a:pPr>
            <a:endParaRPr lang="en-GB" sz="2000" u="sng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  <a:p>
            <a:pPr lvl="1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Design a Convolutional Neural Network using reputable Python ML libraries</a:t>
            </a:r>
          </a:p>
          <a:p>
            <a:pPr lvl="1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Through iterative testing, improve CNN model performance (accuracy) using ML techniques</a:t>
            </a:r>
          </a:p>
          <a:p>
            <a:pPr lvl="1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When testing the application on unseen samples, the model should achieve a higher test accuracy than the RDT’s diagnostic accuracy of 79% (among under 5’s in Nigeria, 2015 [4])</a:t>
            </a:r>
          </a:p>
          <a:p>
            <a:pPr lvl="1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Create a classification tool that is accessible via almost any device, enabling its use in less developed counties</a:t>
            </a:r>
          </a:p>
          <a:p>
            <a:pPr lvl="1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The application should be simplistic to allow easy use for individuals with limited medical knowledge</a:t>
            </a:r>
            <a:endParaRPr lang="en-GB" sz="1600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  <a:p>
            <a:endParaRPr lang="en-GB" sz="2000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  <a:p>
            <a:endParaRPr lang="en-GB" sz="2000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  <a:p>
            <a:endParaRPr lang="en-GB" sz="2400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  <a:p>
            <a:endParaRPr lang="en-GB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</p:txBody>
      </p:sp>
      <p:pic>
        <p:nvPicPr>
          <p:cNvPr id="1028" name="Picture 4" descr="Dart Board Sprite 006 - Dart Board Png Transparent PNG - 1836x1864 - Free  Download on NicePNG">
            <a:extLst>
              <a:ext uri="{FF2B5EF4-FFF2-40B4-BE49-F238E27FC236}">
                <a16:creationId xmlns:a16="http://schemas.microsoft.com/office/drawing/2014/main" id="{4A98D8EB-4CB1-4902-9E98-38181CAE8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49" b="94381" l="2927" r="97561">
                        <a14:foregroundMark x1="35366" y1="5849" x2="36707" y2="12844"/>
                        <a14:foregroundMark x1="7317" y1="19954" x2="15122" y2="26606"/>
                        <a14:foregroundMark x1="2927" y1="34289" x2="2927" y2="34289"/>
                        <a14:foregroundMark x1="12805" y1="38303" x2="9634" y2="26606"/>
                        <a14:foregroundMark x1="6707" y1="30734" x2="9634" y2="29014"/>
                        <a14:foregroundMark x1="8293" y1="26835" x2="9878" y2="36583"/>
                        <a14:foregroundMark x1="9390" y1="24197" x2="7317" y2="31307"/>
                        <a14:foregroundMark x1="7317" y1="31307" x2="11463" y2="24656"/>
                        <a14:foregroundMark x1="11463" y1="24656" x2="11098" y2="32110"/>
                        <a14:foregroundMark x1="11098" y1="32110" x2="17073" y2="30046"/>
                        <a14:foregroundMark x1="41951" y1="69725" x2="34756" y2="72936"/>
                        <a14:foregroundMark x1="34756" y1="72936" x2="42683" y2="71560"/>
                        <a14:foregroundMark x1="42683" y1="71560" x2="47927" y2="48165"/>
                        <a14:foregroundMark x1="47927" y1="48165" x2="45244" y2="65826"/>
                        <a14:foregroundMark x1="45244" y1="65826" x2="54756" y2="51950"/>
                        <a14:foregroundMark x1="54756" y1="51950" x2="50732" y2="60665"/>
                        <a14:foregroundMark x1="50732" y1="60665" x2="60244" y2="40023"/>
                        <a14:foregroundMark x1="60244" y1="40023" x2="57073" y2="60206"/>
                        <a14:foregroundMark x1="57073" y1="60206" x2="61098" y2="26606"/>
                        <a14:foregroundMark x1="61098" y1="26606" x2="49024" y2="50688"/>
                        <a14:foregroundMark x1="49024" y1="50688" x2="57683" y2="30161"/>
                        <a14:foregroundMark x1="57683" y1="30161" x2="50000" y2="25917"/>
                        <a14:foregroundMark x1="50000" y1="25917" x2="44024" y2="31193"/>
                        <a14:foregroundMark x1="44024" y1="31193" x2="40488" y2="38073"/>
                        <a14:foregroundMark x1="40488" y1="38073" x2="37439" y2="53326"/>
                        <a14:foregroundMark x1="37439" y1="53326" x2="36585" y2="55390"/>
                        <a14:foregroundMark x1="42195" y1="36697" x2="42683" y2="27523"/>
                        <a14:foregroundMark x1="49634" y1="22133" x2="56951" y2="20298"/>
                        <a14:foregroundMark x1="56951" y1="20298" x2="66220" y2="22706"/>
                        <a14:foregroundMark x1="66220" y1="22706" x2="72927" y2="27064"/>
                        <a14:foregroundMark x1="72927" y1="27064" x2="81829" y2="42546"/>
                        <a14:foregroundMark x1="81829" y1="42546" x2="82317" y2="51147"/>
                        <a14:foregroundMark x1="82317" y1="51147" x2="73171" y2="72018"/>
                        <a14:foregroundMark x1="73171" y1="72018" x2="80122" y2="69266"/>
                        <a14:foregroundMark x1="80122" y1="69266" x2="84268" y2="50344"/>
                        <a14:foregroundMark x1="84268" y1="50344" x2="81220" y2="25803"/>
                        <a14:foregroundMark x1="81220" y1="25803" x2="73659" y2="20413"/>
                        <a14:foregroundMark x1="73659" y1="20413" x2="65610" y2="17661"/>
                        <a14:foregroundMark x1="65610" y1="17661" x2="56951" y2="19495"/>
                        <a14:foregroundMark x1="56951" y1="19495" x2="66341" y2="19495"/>
                        <a14:foregroundMark x1="66341" y1="19495" x2="76341" y2="24885"/>
                        <a14:foregroundMark x1="76341" y1="24885" x2="83293" y2="35894"/>
                        <a14:foregroundMark x1="83293" y1="35894" x2="85732" y2="54587"/>
                        <a14:foregroundMark x1="85732" y1="54587" x2="79390" y2="79358"/>
                        <a14:foregroundMark x1="79390" y1="79358" x2="66707" y2="89450"/>
                        <a14:foregroundMark x1="66707" y1="89450" x2="59268" y2="92661"/>
                        <a14:foregroundMark x1="59268" y1="92661" x2="53415" y2="93119"/>
                        <a14:foregroundMark x1="77317" y1="65367" x2="72317" y2="57339"/>
                        <a14:foregroundMark x1="72317" y1="57339" x2="65366" y2="53899"/>
                        <a14:foregroundMark x1="65366" y1="53899" x2="65244" y2="59060"/>
                        <a14:foregroundMark x1="67195" y1="58601" x2="67195" y2="58601"/>
                        <a14:foregroundMark x1="67195" y1="58601" x2="75488" y2="63876"/>
                        <a14:foregroundMark x1="80000" y1="50917" x2="62439" y2="52064"/>
                        <a14:foregroundMark x1="73780" y1="36927" x2="60122" y2="53440"/>
                        <a14:foregroundMark x1="66098" y1="32798" x2="63537" y2="48968"/>
                        <a14:foregroundMark x1="57683" y1="72821" x2="60000" y2="57339"/>
                        <a14:foregroundMark x1="60000" y1="57339" x2="60000" y2="57339"/>
                        <a14:foregroundMark x1="67073" y1="75229" x2="63171" y2="59174"/>
                        <a14:foregroundMark x1="63171" y1="59174" x2="62561" y2="58028"/>
                        <a14:foregroundMark x1="40244" y1="78784" x2="50244" y2="67661"/>
                        <a14:foregroundMark x1="50244" y1="67661" x2="53415" y2="60665"/>
                        <a14:foregroundMark x1="53415" y1="60665" x2="53415" y2="60550"/>
                        <a14:foregroundMark x1="32073" y1="54472" x2="37561" y2="49083"/>
                        <a14:foregroundMark x1="93537" y1="30849" x2="94634" y2="52408"/>
                        <a14:foregroundMark x1="94634" y1="52408" x2="89390" y2="73509"/>
                        <a14:foregroundMark x1="94024" y1="55619" x2="97561" y2="51491"/>
                        <a14:foregroundMark x1="68049" y1="41399" x2="57561" y2="66170"/>
                        <a14:foregroundMark x1="57561" y1="66170" x2="51707" y2="85206"/>
                        <a14:foregroundMark x1="61220" y1="94381" x2="61220" y2="943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754" y="2926542"/>
            <a:ext cx="2075045" cy="220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05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9D870A03-DB2B-492F-9013-C50E4EA1B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E06332-0A15-49ED-B1B5-F4F30805F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91800" cy="1325563"/>
          </a:xfrm>
        </p:spPr>
        <p:txBody>
          <a:bodyPr/>
          <a:lstStyle/>
          <a:p>
            <a:r>
              <a:rPr lang="en-GB" dirty="0">
                <a:latin typeface="Vision" pitchFamily="2" charset="0"/>
              </a:rPr>
              <a:t>WHAT IS A CNN?</a:t>
            </a:r>
            <a:endParaRPr lang="en-GB" dirty="0">
              <a:solidFill>
                <a:schemeClr val="bg1">
                  <a:lumMod val="75000"/>
                </a:schemeClr>
              </a:solidFill>
              <a:latin typeface="Vision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546C7E2-6D82-4CCE-B748-DEE424A2C380}"/>
              </a:ext>
            </a:extLst>
          </p:cNvPr>
          <p:cNvSpPr txBox="1">
            <a:spLocks/>
          </p:cNvSpPr>
          <p:nvPr/>
        </p:nvSpPr>
        <p:spPr>
          <a:xfrm>
            <a:off x="838201" y="1692275"/>
            <a:ext cx="69504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Short for ‘Convolutional Neural Network’</a:t>
            </a:r>
          </a:p>
          <a:p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Class of deep learning neural networks</a:t>
            </a:r>
            <a:endParaRPr lang="en-GB" sz="2000" dirty="0">
              <a:solidFill>
                <a:schemeClr val="bg1">
                  <a:lumMod val="75000"/>
                </a:schemeClr>
              </a:solidFill>
              <a:latin typeface="Vision Light" pitchFamily="2" charset="0"/>
            </a:endParaRPr>
          </a:p>
          <a:p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Learns similarly to a child </a:t>
            </a:r>
            <a:r>
              <a:rPr lang="en-GB" sz="2000" dirty="0">
                <a:solidFill>
                  <a:schemeClr val="bg1">
                    <a:lumMod val="75000"/>
                  </a:schemeClr>
                </a:solidFill>
                <a:latin typeface="Vision Light" pitchFamily="2" charset="0"/>
              </a:rPr>
              <a:t>- inspired by the human brain</a:t>
            </a:r>
          </a:p>
          <a:p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Trained through backpropagation:</a:t>
            </a:r>
          </a:p>
          <a:p>
            <a:pPr lvl="1"/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Forward pass </a:t>
            </a:r>
            <a:r>
              <a:rPr lang="en-GB" sz="1400" dirty="0">
                <a:solidFill>
                  <a:schemeClr val="bg1">
                    <a:lumMod val="75000"/>
                  </a:schemeClr>
                </a:solidFill>
                <a:latin typeface="Vision Light" pitchFamily="2" charset="0"/>
              </a:rPr>
              <a:t>- pass input data through network as normal as caches values</a:t>
            </a:r>
          </a:p>
          <a:p>
            <a:pPr lvl="1"/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Backwards pass </a:t>
            </a:r>
            <a:r>
              <a:rPr lang="en-GB" sz="1400" dirty="0">
                <a:solidFill>
                  <a:schemeClr val="bg1">
                    <a:lumMod val="75000"/>
                  </a:schemeClr>
                </a:solidFill>
                <a:latin typeface="Vision Light" pitchFamily="2" charset="0"/>
              </a:rPr>
              <a:t>- go back through network and alter loss (similar to telling a child they’re incorrect, which they then learn from)</a:t>
            </a:r>
          </a:p>
          <a:p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Different types of layers:</a:t>
            </a:r>
          </a:p>
          <a:p>
            <a:pPr lvl="1"/>
            <a:r>
              <a:rPr lang="en-GB" sz="1400" b="1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Convolutional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 </a:t>
            </a:r>
            <a:r>
              <a:rPr lang="en-GB" sz="1400" dirty="0">
                <a:solidFill>
                  <a:schemeClr val="bg1">
                    <a:lumMod val="75000"/>
                  </a:schemeClr>
                </a:solidFill>
                <a:latin typeface="Vision Light" pitchFamily="2" charset="0"/>
              </a:rPr>
              <a:t>– identifies features in images, such as straight lines and curves, aids learning process (becoming less abstract over time)</a:t>
            </a:r>
          </a:p>
          <a:p>
            <a:pPr lvl="2"/>
            <a:r>
              <a:rPr lang="en-GB" sz="1400" b="1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Activation function 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(e.g.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ReLU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)</a:t>
            </a:r>
            <a:r>
              <a:rPr lang="en-GB" sz="1400" dirty="0">
                <a:solidFill>
                  <a:schemeClr val="bg1">
                    <a:lumMod val="75000"/>
                  </a:schemeClr>
                </a:solidFill>
                <a:latin typeface="Vision Light" pitchFamily="2" charset="0"/>
              </a:rPr>
              <a:t> – aids the network to learn complex patterns in the data - increase non-linearity (</a:t>
            </a:r>
            <a:r>
              <a:rPr lang="en-GB" sz="1400" dirty="0" err="1">
                <a:solidFill>
                  <a:schemeClr val="bg1">
                    <a:lumMod val="75000"/>
                  </a:schemeClr>
                </a:solidFill>
                <a:latin typeface="Vision Light" pitchFamily="2" charset="0"/>
              </a:rPr>
              <a:t>ReLU</a:t>
            </a:r>
            <a:r>
              <a:rPr lang="en-GB" sz="1400" dirty="0">
                <a:solidFill>
                  <a:schemeClr val="bg1">
                    <a:lumMod val="75000"/>
                  </a:schemeClr>
                </a:solidFill>
                <a:latin typeface="Vision Light" pitchFamily="2" charset="0"/>
              </a:rPr>
              <a:t>: returns 0 if negative and value x if positive)</a:t>
            </a:r>
          </a:p>
          <a:p>
            <a:pPr lvl="1"/>
            <a:r>
              <a:rPr lang="en-GB" sz="1400" b="1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Pooling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 (e.g. max pooling) </a:t>
            </a:r>
            <a:r>
              <a:rPr lang="en-GB" sz="1400" dirty="0">
                <a:solidFill>
                  <a:schemeClr val="bg1">
                    <a:lumMod val="75000"/>
                  </a:schemeClr>
                </a:solidFill>
                <a:latin typeface="Vision Light" pitchFamily="2" charset="0"/>
              </a:rPr>
              <a:t>– reduces sample size and thus speeds up processing</a:t>
            </a:r>
          </a:p>
          <a:p>
            <a:pPr lvl="1"/>
            <a:r>
              <a:rPr lang="en-GB" sz="1400" b="1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Fully connected </a:t>
            </a:r>
            <a:r>
              <a:rPr lang="en-GB" sz="1400" dirty="0">
                <a:solidFill>
                  <a:schemeClr val="bg1">
                    <a:lumMod val="75000"/>
                  </a:schemeClr>
                </a:solidFill>
                <a:latin typeface="Vision Light" pitchFamily="2" charset="0"/>
              </a:rPr>
              <a:t>– essentially the output layer (provides probabilistic values)</a:t>
            </a:r>
          </a:p>
          <a:p>
            <a:pPr lvl="1"/>
            <a:endParaRPr lang="en-GB" sz="1600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  <a:p>
            <a:endParaRPr lang="en-GB" sz="2000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  <a:p>
            <a:endParaRPr lang="en-GB" sz="2000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  <a:p>
            <a:endParaRPr lang="en-GB" sz="2400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  <a:p>
            <a:endParaRPr lang="en-GB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010D93-8C5B-46F6-A096-F3EFA3381B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249"/>
          <a:stretch/>
        </p:blipFill>
        <p:spPr>
          <a:xfrm>
            <a:off x="8505825" y="4149247"/>
            <a:ext cx="3061680" cy="163805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99F54A-3744-4811-9C0A-F812759C3BA4}"/>
              </a:ext>
            </a:extLst>
          </p:cNvPr>
          <p:cNvSpPr/>
          <p:nvPr/>
        </p:nvSpPr>
        <p:spPr>
          <a:xfrm>
            <a:off x="9453008" y="5734399"/>
            <a:ext cx="11673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i="1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Max pooling </a:t>
            </a:r>
            <a:r>
              <a:rPr lang="en-GB" sz="12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[7]</a:t>
            </a:r>
            <a:endParaRPr lang="en-GB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69377B-F898-4D6D-B145-AF3EBE5233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1771" y="2224592"/>
            <a:ext cx="2949790" cy="16843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9FDC5F-7B24-44C5-BF12-9B058022360B}"/>
              </a:ext>
            </a:extLst>
          </p:cNvPr>
          <p:cNvSpPr/>
          <p:nvPr/>
        </p:nvSpPr>
        <p:spPr>
          <a:xfrm>
            <a:off x="9091628" y="3882722"/>
            <a:ext cx="18900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i="1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Convolved feature maps </a:t>
            </a:r>
            <a:r>
              <a:rPr lang="en-GB" sz="12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[6]</a:t>
            </a:r>
            <a:endParaRPr lang="en-GB" sz="1200" dirty="0"/>
          </a:p>
        </p:txBody>
      </p:sp>
      <p:pic>
        <p:nvPicPr>
          <p:cNvPr id="4" name="Picture 3" descr="A picture containing text, crossword puzzle&#10;&#10;Description automatically generated">
            <a:extLst>
              <a:ext uri="{FF2B5EF4-FFF2-40B4-BE49-F238E27FC236}">
                <a16:creationId xmlns:a16="http://schemas.microsoft.com/office/drawing/2014/main" id="{DDA4D003-40CA-41BC-B54C-C523679F1B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964" y="293810"/>
            <a:ext cx="2214305" cy="161652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8A17B0-0805-4159-9A53-C5FA9737D09F}"/>
              </a:ext>
            </a:extLst>
          </p:cNvPr>
          <p:cNvSpPr/>
          <p:nvPr/>
        </p:nvSpPr>
        <p:spPr>
          <a:xfrm>
            <a:off x="9352993" y="1861994"/>
            <a:ext cx="11302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i="1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Convolution </a:t>
            </a:r>
            <a:r>
              <a:rPr lang="en-GB" sz="12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[5]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73628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5705693-35D5-48BE-AABD-DF6960D3F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E06332-0A15-49ED-B1B5-F4F30805F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Vision" pitchFamily="2" charset="0"/>
              </a:rPr>
              <a:t>CREATING A CNN MODEL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546C7E2-6D82-4CCE-B748-DEE424A2C380}"/>
              </a:ext>
            </a:extLst>
          </p:cNvPr>
          <p:cNvSpPr txBox="1">
            <a:spLocks/>
          </p:cNvSpPr>
          <p:nvPr/>
        </p:nvSpPr>
        <p:spPr>
          <a:xfrm>
            <a:off x="838197" y="1609057"/>
            <a:ext cx="67818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Splitting the dataset into training, validation and testing (~80/10/10)</a:t>
            </a:r>
          </a:p>
          <a:p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Preparing the dataset for training – rescaling</a:t>
            </a:r>
          </a:p>
          <a:p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Created a convolutional neural network model in Python using TensorFlow and </a:t>
            </a:r>
            <a:r>
              <a:rPr lang="en-GB" sz="2000" dirty="0" err="1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Keras</a:t>
            </a:r>
            <a:endParaRPr lang="en-GB" sz="2000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  <a:p>
            <a:pPr lvl="1"/>
            <a:r>
              <a:rPr lang="en-GB" sz="16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3 main layers and an output layer (the fully connected layer)</a:t>
            </a:r>
          </a:p>
          <a:p>
            <a:pPr lvl="1"/>
            <a:r>
              <a:rPr lang="en-GB" sz="16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These layers include: convolutional, activation (</a:t>
            </a:r>
            <a:r>
              <a:rPr lang="en-GB" sz="1600" dirty="0" err="1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ReLU</a:t>
            </a:r>
            <a:r>
              <a:rPr lang="en-GB" sz="16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), pooling and fully connected</a:t>
            </a:r>
          </a:p>
          <a:p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Greyscale, colour…</a:t>
            </a:r>
          </a:p>
          <a:p>
            <a:endParaRPr lang="en-GB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404DDDAC-4C68-4643-AEAC-E77190B5E3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739" y="4751444"/>
            <a:ext cx="4981567" cy="1143474"/>
          </a:xfrm>
          <a:prstGeom prst="rect">
            <a:avLst/>
          </a:prstGeom>
        </p:spPr>
      </p:pic>
      <p:pic>
        <p:nvPicPr>
          <p:cNvPr id="11" name="Picture 10" descr="Calendar&#10;&#10;Description automatically generated">
            <a:extLst>
              <a:ext uri="{FF2B5EF4-FFF2-40B4-BE49-F238E27FC236}">
                <a16:creationId xmlns:a16="http://schemas.microsoft.com/office/drawing/2014/main" id="{934C5F57-B55F-4C3F-9798-A7CEC0332D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358" y="1212008"/>
            <a:ext cx="3391237" cy="443398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150A8EF-8A7D-42D4-84F4-1B7D56C2B2AE}"/>
              </a:ext>
            </a:extLst>
          </p:cNvPr>
          <p:cNvSpPr/>
          <p:nvPr/>
        </p:nvSpPr>
        <p:spPr>
          <a:xfrm>
            <a:off x="8923027" y="889406"/>
            <a:ext cx="17298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i="1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Final model architecture</a:t>
            </a:r>
            <a:endParaRPr lang="en-GB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022792-3C38-47EA-8656-98C970EE4798}"/>
              </a:ext>
            </a:extLst>
          </p:cNvPr>
          <p:cNvSpPr/>
          <p:nvPr/>
        </p:nvSpPr>
        <p:spPr>
          <a:xfrm>
            <a:off x="3075507" y="5945147"/>
            <a:ext cx="22377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i="1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Example CNN model architecture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84410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5705693-35D5-48BE-AABD-DF6960D3F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0E26CC-1FF5-45D1-B210-B93D0327AF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845" y="2766803"/>
            <a:ext cx="4983430" cy="16611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E06332-0A15-49ED-B1B5-F4F30805F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Vision" pitchFamily="2" charset="0"/>
              </a:rPr>
              <a:t>IMPROVING PERFORMANCE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546C7E2-6D82-4CCE-B748-DEE424A2C380}"/>
              </a:ext>
            </a:extLst>
          </p:cNvPr>
          <p:cNvSpPr txBox="1">
            <a:spLocks/>
          </p:cNvSpPr>
          <p:nvPr/>
        </p:nvSpPr>
        <p:spPr>
          <a:xfrm>
            <a:off x="838198" y="1609057"/>
            <a:ext cx="5368392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Iteratively improved performance by evaluating a current model’s validation accuracy</a:t>
            </a:r>
          </a:p>
          <a:p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Machine learning techniques to reduce </a:t>
            </a:r>
            <a:r>
              <a:rPr lang="en-GB" sz="2000" i="1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overfitting</a:t>
            </a:r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 and improve model performance:</a:t>
            </a:r>
          </a:p>
          <a:p>
            <a:pPr lvl="1"/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Data Visualisation</a:t>
            </a:r>
          </a:p>
          <a:p>
            <a:pPr lvl="2"/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Vision Light" pitchFamily="2" charset="0"/>
              </a:rPr>
              <a:t>Different perspectives, easy comparisons </a:t>
            </a:r>
          </a:p>
          <a:p>
            <a:pPr lvl="1"/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Data Augmentation</a:t>
            </a:r>
          </a:p>
          <a:p>
            <a:pPr lvl="2"/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Vision Light" pitchFamily="2" charset="0"/>
              </a:rPr>
              <a:t>Rotate, flipping, translation, scaling…</a:t>
            </a:r>
          </a:p>
          <a:p>
            <a:pPr lvl="1"/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Regularisation</a:t>
            </a:r>
          </a:p>
          <a:p>
            <a:pPr lvl="2"/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Vision Light" pitchFamily="2" charset="0"/>
              </a:rPr>
              <a:t>Applying dropout </a:t>
            </a:r>
          </a:p>
          <a:p>
            <a:pPr lvl="1"/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Optimizer Adjustment</a:t>
            </a:r>
          </a:p>
          <a:p>
            <a:pPr lvl="2"/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Vision Light" pitchFamily="2" charset="0"/>
              </a:rPr>
              <a:t>Adam, SGD, RMSprop</a:t>
            </a:r>
          </a:p>
          <a:p>
            <a:pPr lvl="1"/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Feature Map Visualisation</a:t>
            </a:r>
          </a:p>
          <a:p>
            <a:pPr lvl="2"/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Vision Light" pitchFamily="2" charset="0"/>
              </a:rPr>
              <a:t>Identify key areas that are detected</a:t>
            </a:r>
          </a:p>
          <a:p>
            <a:endParaRPr lang="en-GB" sz="2400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  <a:p>
            <a:endParaRPr lang="en-GB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C1C013A-884B-42B8-9FDC-60E77D948461}"/>
              </a:ext>
            </a:extLst>
          </p:cNvPr>
          <p:cNvGrpSpPr/>
          <p:nvPr/>
        </p:nvGrpSpPr>
        <p:grpSpPr>
          <a:xfrm>
            <a:off x="10374825" y="4806140"/>
            <a:ext cx="888028" cy="857199"/>
            <a:chOff x="9725008" y="3856233"/>
            <a:chExt cx="977549" cy="94361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19C7F02-24BF-4A56-A503-9028B82B5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582" y="3856233"/>
              <a:ext cx="914403" cy="914403"/>
            </a:xfrm>
            <a:prstGeom prst="rect">
              <a:avLst/>
            </a:prstGeom>
            <a:ln w="19050">
              <a:noFill/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E3B3E6C-63F4-4479-81F1-106C354676DF}"/>
                </a:ext>
              </a:extLst>
            </p:cNvPr>
            <p:cNvSpPr/>
            <p:nvPr/>
          </p:nvSpPr>
          <p:spPr bwMode="auto">
            <a:xfrm>
              <a:off x="9725008" y="4754126"/>
              <a:ext cx="977549" cy="45719"/>
            </a:xfrm>
            <a:prstGeom prst="rect">
              <a:avLst/>
            </a:prstGeom>
            <a:solidFill>
              <a:srgbClr val="FAFBF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28590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5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5" name="Picture 4" descr="A picture containing text, gear&#10;&#10;Description automatically generated">
            <a:extLst>
              <a:ext uri="{FF2B5EF4-FFF2-40B4-BE49-F238E27FC236}">
                <a16:creationId xmlns:a16="http://schemas.microsoft.com/office/drawing/2014/main" id="{DB9CD29B-DAB8-4869-9E26-B959E14F4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24542"/>
            <a:ext cx="3635521" cy="122746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E037327-92FC-4ADA-BE3F-E16BE8BF2340}"/>
              </a:ext>
            </a:extLst>
          </p:cNvPr>
          <p:cNvSpPr/>
          <p:nvPr/>
        </p:nvSpPr>
        <p:spPr>
          <a:xfrm>
            <a:off x="10297751" y="5647896"/>
            <a:ext cx="10421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i="1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Feature map sample</a:t>
            </a:r>
            <a:endParaRPr lang="en-GB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3C5FC6-37F5-48B3-8C3E-8AE30443A9CD}"/>
              </a:ext>
            </a:extLst>
          </p:cNvPr>
          <p:cNvSpPr/>
          <p:nvPr/>
        </p:nvSpPr>
        <p:spPr>
          <a:xfrm>
            <a:off x="7195903" y="5840875"/>
            <a:ext cx="14357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i="1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Data augmentation </a:t>
            </a:r>
            <a:endParaRPr lang="en-GB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0F5EB2-7668-417B-838F-F251A0D0B410}"/>
              </a:ext>
            </a:extLst>
          </p:cNvPr>
          <p:cNvSpPr/>
          <p:nvPr/>
        </p:nvSpPr>
        <p:spPr>
          <a:xfrm>
            <a:off x="8140987" y="4336461"/>
            <a:ext cx="21820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i="1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Final CNN model training graph</a:t>
            </a:r>
            <a:endParaRPr lang="en-GB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71E7DF-C226-4513-9F1B-210A954E86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0987" y="823946"/>
            <a:ext cx="3060413" cy="152434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51D83A8-6514-4F6F-9C77-8F06B289BF36}"/>
              </a:ext>
            </a:extLst>
          </p:cNvPr>
          <p:cNvSpPr/>
          <p:nvPr/>
        </p:nvSpPr>
        <p:spPr>
          <a:xfrm>
            <a:off x="8766137" y="2402341"/>
            <a:ext cx="18101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i="1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Dropout representation [8]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50914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5705693-35D5-48BE-AABD-DF6960D3F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E06332-0A15-49ED-B1B5-F4F30805F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Vision" pitchFamily="2" charset="0"/>
              </a:rPr>
              <a:t>EVALUATION/MILESTONE RESULTS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546C7E2-6D82-4CCE-B748-DEE424A2C380}"/>
              </a:ext>
            </a:extLst>
          </p:cNvPr>
          <p:cNvSpPr txBox="1">
            <a:spLocks/>
          </p:cNvSpPr>
          <p:nvPr/>
        </p:nvSpPr>
        <p:spPr>
          <a:xfrm>
            <a:off x="838198" y="1609057"/>
            <a:ext cx="420793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I evaluated the performance by calculating the model accuracy</a:t>
            </a:r>
          </a:p>
          <a:p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I iteratively improved on my model performance </a:t>
            </a:r>
          </a:p>
          <a:p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T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he model achieves a higher test accuracy than the RDT’s diagnostic accuracy of 79% (among under 5’s in Nigeria, 2015 [4])</a:t>
            </a: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NIH only achieved ~2% higher accuracy in a similar project</a:t>
            </a:r>
          </a:p>
        </p:txBody>
      </p:sp>
      <p:graphicFrame>
        <p:nvGraphicFramePr>
          <p:cNvPr id="5" name="Table 16">
            <a:extLst>
              <a:ext uri="{FF2B5EF4-FFF2-40B4-BE49-F238E27FC236}">
                <a16:creationId xmlns:a16="http://schemas.microsoft.com/office/drawing/2014/main" id="{5E440FCD-DF98-4433-9661-62BFB2F559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191004"/>
              </p:ext>
            </p:extLst>
          </p:nvPr>
        </p:nvGraphicFramePr>
        <p:xfrm>
          <a:off x="6096000" y="2533650"/>
          <a:ext cx="5257800" cy="29801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181293088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3569492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58547154"/>
                    </a:ext>
                  </a:extLst>
                </a:gridCol>
              </a:tblGrid>
              <a:tr h="928299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ision Light"/>
                        </a:rPr>
                        <a:t>Model</a:t>
                      </a: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ision Light"/>
                        </a:rPr>
                        <a:t>Validation Accuracy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ision Light"/>
                        </a:rPr>
                        <a:t>Test Accuracy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121783"/>
                  </a:ext>
                </a:extLst>
              </a:tr>
              <a:tr h="67509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ision Light"/>
                        </a:rPr>
                        <a:t>Greyscale</a:t>
                      </a:r>
                    </a:p>
                    <a:p>
                      <a:pPr algn="ctr"/>
                      <a:r>
                        <a:rPr lang="en-GB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ision Light"/>
                        </a:rPr>
                        <a:t>(Interim)</a:t>
                      </a: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ision Light"/>
                        </a:rPr>
                        <a:t>94.2%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406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ision Light"/>
                        </a:rPr>
                        <a:t>71.4%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598497"/>
                  </a:ext>
                </a:extLst>
              </a:tr>
              <a:tr h="649809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ision Light"/>
                        </a:rPr>
                        <a:t>Initial Colour</a:t>
                      </a: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406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ision Light"/>
                        </a:rPr>
                        <a:t>93.6%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406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ision Light"/>
                        </a:rPr>
                        <a:t>93.3%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319394"/>
                  </a:ext>
                </a:extLst>
              </a:tr>
              <a:tr h="649809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solidFill>
                            <a:srgbClr val="00AEFF"/>
                          </a:solidFill>
                          <a:latin typeface="Vision Light"/>
                        </a:rPr>
                        <a:t>Colour Model</a:t>
                      </a:r>
                    </a:p>
                    <a:p>
                      <a:pPr algn="ctr"/>
                      <a:r>
                        <a:rPr lang="en-GB" sz="2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ision Light"/>
                        </a:rPr>
                        <a:t>(Final)</a:t>
                      </a: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406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i="0" dirty="0">
                          <a:solidFill>
                            <a:srgbClr val="00AEFF"/>
                          </a:solidFill>
                          <a:latin typeface="Vision Light"/>
                        </a:rPr>
                        <a:t>96.2%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406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i="0" dirty="0">
                          <a:solidFill>
                            <a:srgbClr val="00AEFF"/>
                          </a:solidFill>
                          <a:latin typeface="Vision Light"/>
                        </a:rPr>
                        <a:t>95.6%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77688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7E4586B-64B3-4883-8618-D6D4C6ECB96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853" y="1509078"/>
            <a:ext cx="4715722" cy="67658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30EFF8F-1D77-452B-A08B-5C50D34BD43B}"/>
              </a:ext>
            </a:extLst>
          </p:cNvPr>
          <p:cNvSpPr/>
          <p:nvPr/>
        </p:nvSpPr>
        <p:spPr>
          <a:xfrm>
            <a:off x="7953318" y="2038674"/>
            <a:ext cx="15327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i="1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Accuracy equation [9]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68693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C919BC2-D33D-4569-BD4D-0EDE4161B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E06332-0A15-49ED-B1B5-F4F30805F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Vision" pitchFamily="2" charset="0"/>
              </a:rPr>
              <a:t>UI - WEB APPLICATION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546C7E2-6D82-4CCE-B748-DEE424A2C380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640040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Use of web development to increase the applications accessibility in remote areas </a:t>
            </a:r>
            <a:r>
              <a:rPr lang="en-GB" sz="2000" dirty="0">
                <a:solidFill>
                  <a:schemeClr val="bg1">
                    <a:lumMod val="75000"/>
                  </a:schemeClr>
                </a:solidFill>
                <a:latin typeface="Vision Light" pitchFamily="2" charset="0"/>
              </a:rPr>
              <a:t>(localhost)</a:t>
            </a:r>
          </a:p>
          <a:p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No specific requirements</a:t>
            </a:r>
            <a:r>
              <a:rPr lang="en-GB" sz="2000" dirty="0">
                <a:solidFill>
                  <a:schemeClr val="bg1">
                    <a:lumMod val="75000"/>
                  </a:schemeClr>
                </a:solidFill>
                <a:latin typeface="Vision Light" pitchFamily="2" charset="0"/>
              </a:rPr>
              <a:t> (e.g. android application = limits reach)</a:t>
            </a:r>
          </a:p>
          <a:p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Uses the Flask library to implement the </a:t>
            </a:r>
            <a:r>
              <a:rPr lang="en-GB" sz="2000" dirty="0" err="1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Keras</a:t>
            </a:r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 CNN model into a web application</a:t>
            </a:r>
          </a:p>
          <a:p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Bootstrap styling…</a:t>
            </a:r>
          </a:p>
          <a:p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Simple to use and navigate</a:t>
            </a:r>
          </a:p>
          <a:p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Takes an image input of a blood sample</a:t>
            </a:r>
          </a:p>
          <a:p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Vision Light" pitchFamily="2" charset="0"/>
              </a:rPr>
              <a:t>Classifies and outputs whether the sample is infected</a:t>
            </a:r>
          </a:p>
          <a:p>
            <a:endParaRPr lang="en-GB" sz="2000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  <a:p>
            <a:endParaRPr lang="en-GB" sz="2000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  <a:p>
            <a:endParaRPr lang="en-GB" sz="2400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  <a:p>
            <a:endParaRPr lang="en-GB" dirty="0">
              <a:solidFill>
                <a:schemeClr val="bg2">
                  <a:lumMod val="50000"/>
                </a:schemeClr>
              </a:solidFill>
              <a:latin typeface="Vision Light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E4202C8-2473-45D3-BC8B-E3A0C22F37AF}"/>
              </a:ext>
            </a:extLst>
          </p:cNvPr>
          <p:cNvGrpSpPr/>
          <p:nvPr/>
        </p:nvGrpSpPr>
        <p:grpSpPr>
          <a:xfrm>
            <a:off x="7642227" y="2416567"/>
            <a:ext cx="3848956" cy="2024865"/>
            <a:chOff x="7933540" y="2409570"/>
            <a:chExt cx="3271808" cy="1721238"/>
          </a:xfrm>
        </p:grpSpPr>
        <p:pic>
          <p:nvPicPr>
            <p:cNvPr id="7" name="Picture 2" descr="Flask Logo PNG Transparent &amp; SVG Vector - Freebie Supply">
              <a:extLst>
                <a:ext uri="{FF2B5EF4-FFF2-40B4-BE49-F238E27FC236}">
                  <a16:creationId xmlns:a16="http://schemas.microsoft.com/office/drawing/2014/main" id="{1E3A2DE2-86A9-4C5F-943D-B7B00D61BF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3540" y="3340304"/>
              <a:ext cx="803367" cy="602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243680F5-5529-4375-9146-38F2D953A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5088" y="2409570"/>
              <a:ext cx="2015318" cy="879928"/>
            </a:xfrm>
            <a:prstGeom prst="rect">
              <a:avLst/>
            </a:prstGeom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3EA5B6CF-F0B0-4031-89F7-FA44736B4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3711" y="2624298"/>
              <a:ext cx="450469" cy="450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Views Bootstrap | Drupal.org">
              <a:extLst>
                <a:ext uri="{FF2B5EF4-FFF2-40B4-BE49-F238E27FC236}">
                  <a16:creationId xmlns:a16="http://schemas.microsoft.com/office/drawing/2014/main" id="{06A2D805-2743-4506-899B-567DB9895D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6564" y="3388540"/>
              <a:ext cx="619492" cy="520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 descr="Icon&#10;&#10;Description automatically generated">
              <a:extLst>
                <a:ext uri="{FF2B5EF4-FFF2-40B4-BE49-F238E27FC236}">
                  <a16:creationId xmlns:a16="http://schemas.microsoft.com/office/drawing/2014/main" id="{84C9AE3B-B975-4F46-B54A-EC6760F2A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0609" y="3161952"/>
              <a:ext cx="1454739" cy="9688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13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3916</TotalTime>
  <Words>1628</Words>
  <Application>Microsoft Office PowerPoint</Application>
  <PresentationFormat>Widescreen</PresentationFormat>
  <Paragraphs>234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Vision</vt:lpstr>
      <vt:lpstr>Vision Light</vt:lpstr>
      <vt:lpstr>Office Theme</vt:lpstr>
      <vt:lpstr>PowerPoint Presentation</vt:lpstr>
      <vt:lpstr>THE PROBLEM</vt:lpstr>
      <vt:lpstr>WHY TEST USING AI?</vt:lpstr>
      <vt:lpstr>SUMMARISED AIMS &amp; OBJECTIVES</vt:lpstr>
      <vt:lpstr>WHAT IS A CNN?</vt:lpstr>
      <vt:lpstr>CREATING A CNN MODEL</vt:lpstr>
      <vt:lpstr>IMPROVING PERFORMANCE</vt:lpstr>
      <vt:lpstr>EVALUATION/MILESTONE RESULTS</vt:lpstr>
      <vt:lpstr>UI - WEB APPLICATION</vt:lpstr>
      <vt:lpstr>DEMO</vt:lpstr>
      <vt:lpstr>DEMO</vt:lpstr>
      <vt:lpstr>DEMO</vt:lpstr>
      <vt:lpstr>DEMO</vt:lpstr>
      <vt:lpstr>DEMO</vt:lpstr>
      <vt:lpstr>DEMO</vt:lpstr>
      <vt:lpstr>DEMO</vt:lpstr>
      <vt:lpstr>DID I MEET MY AIMS &amp; OBJECTIVES?</vt:lpstr>
      <vt:lpstr>INTERIM  “TIMELINE OF FUTURE OBJECTIVES”</vt:lpstr>
      <vt:lpstr>USE OF JIRA</vt:lpstr>
      <vt:lpstr>USE OF GIT</vt:lpstr>
      <vt:lpstr>MAIN ISSUES ENCOUNTERED</vt:lpstr>
      <vt:lpstr>HOW TO IMPROVE</vt:lpstr>
      <vt:lpstr>THANK YOU, I HOPE YOU ENJOYED!  ANY QUESTIONS?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Kiernan Harding</dc:creator>
  <cp:lastModifiedBy>Harding, Kiernan J W</cp:lastModifiedBy>
  <cp:revision>271</cp:revision>
  <dcterms:created xsi:type="dcterms:W3CDTF">2020-10-15T17:30:12Z</dcterms:created>
  <dcterms:modified xsi:type="dcterms:W3CDTF">2021-05-04T10:32:37Z</dcterms:modified>
</cp:coreProperties>
</file>